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0" r:id="rId3"/>
    <p:sldMasterId id="2147483672" r:id="rId4"/>
  </p:sldMasterIdLst>
  <p:sldIdLst>
    <p:sldId id="256" r:id="rId5"/>
    <p:sldId id="257" r:id="rId6"/>
    <p:sldId id="258" r:id="rId7"/>
    <p:sldId id="281" r:id="rId8"/>
    <p:sldId id="259" r:id="rId9"/>
    <p:sldId id="260" r:id="rId10"/>
    <p:sldId id="280" r:id="rId11"/>
  </p:sldIdLst>
  <p:sldSz cx="9144000" cy="5143500"/>
  <p:notesSz cx="6858000" cy="9144000"/>
  <p:embeddedFontLst>
    <p:embeddedFont>
      <p:font typeface="方正清刻本悦宋简体" panose="02000000000000000000" charset="-122"/>
      <p:regular r:id="rId15"/>
    </p:embeddedFont>
    <p:embeddedFont>
      <p:font typeface="微软雅黑" panose="020B0503020204020204" charset="-122"/>
      <p:regular r:id="rId16"/>
    </p:embeddedFont>
    <p:embeddedFont>
      <p:font typeface="方正姚体" panose="02010601030101010101" charset="-122"/>
      <p:regular r:id="rId17"/>
    </p:embeddedFont>
  </p:embeddedFontLst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4E2E"/>
    <a:srgbClr val="0D261B"/>
    <a:srgbClr val="6C917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howGuides="1">
      <p:cViewPr varScale="1">
        <p:scale>
          <a:sx n="69" d="100"/>
          <a:sy n="69" d="100"/>
        </p:scale>
        <p:origin x="-138" y="-102"/>
      </p:cViewPr>
      <p:guideLst>
        <p:guide orient="horz" pos="1600"/>
        <p:guide pos="2880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7" Type="http://schemas.openxmlformats.org/officeDocument/2006/relationships/font" Target="fonts/font3.fntdata"/><Relationship Id="rId16" Type="http://schemas.openxmlformats.org/officeDocument/2006/relationships/font" Target="fonts/font2.fntdata"/><Relationship Id="rId15" Type="http://schemas.openxmlformats.org/officeDocument/2006/relationships/font" Target="fonts/font1.fntdata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png>
</file>

<file path=ppt/media/image4.png>
</file>

<file path=ppt/media/image5.pn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841920"/>
            <a:ext cx="6858000" cy="1791013"/>
          </a:xfrm>
        </p:spPr>
        <p:txBody>
          <a:bodyPr anchor="b"/>
          <a:lstStyle>
            <a:lvl1pPr algn="ctr">
              <a:defRPr sz="3375"/>
            </a:lvl1pPr>
          </a:lstStyle>
          <a:p>
            <a:pPr fontAlgn="base"/>
            <a:r>
              <a:rPr lang="zh-CN" altLang="en-US" sz="3375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2702001"/>
            <a:ext cx="6858000" cy="1242039"/>
          </a:xfrm>
        </p:spPr>
        <p:txBody>
          <a:bodyPr/>
          <a:lstStyle>
            <a:lvl1pPr marL="0" indent="0" algn="ctr">
              <a:buNone/>
              <a:defRPr sz="1350"/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5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8035" indent="0" algn="ctr">
              <a:buNone/>
              <a:defRPr sz="900"/>
            </a:lvl9pPr>
          </a:lstStyle>
          <a:p>
            <a:pPr fontAlgn="base"/>
            <a:r>
              <a:rPr lang="zh-CN" altLang="en-US" sz="1350" strike="noStrike" noProof="1" smtClean="0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z="1050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z="1050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6015"/>
            <a:ext cx="2057400" cy="4389411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6015"/>
            <a:ext cx="6052930" cy="4389411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z="1050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841920"/>
            <a:ext cx="6858000" cy="1791013"/>
          </a:xfrm>
        </p:spPr>
        <p:txBody>
          <a:bodyPr anchor="b"/>
          <a:lstStyle>
            <a:lvl1pPr algn="ctr">
              <a:defRPr sz="3375"/>
            </a:lvl1pPr>
          </a:lstStyle>
          <a:p>
            <a:pPr fontAlgn="base"/>
            <a:r>
              <a:rPr lang="zh-CN" altLang="en-US" sz="3375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2702001"/>
            <a:ext cx="6858000" cy="1242039"/>
          </a:xfrm>
        </p:spPr>
        <p:txBody>
          <a:bodyPr/>
          <a:lstStyle>
            <a:lvl1pPr marL="0" indent="0" algn="ctr">
              <a:buNone/>
              <a:defRPr sz="1350"/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5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8035" indent="0" algn="ctr">
              <a:buNone/>
              <a:defRPr sz="900"/>
            </a:lvl9pPr>
          </a:lstStyle>
          <a:p>
            <a:pPr fontAlgn="base"/>
            <a:r>
              <a:rPr lang="zh-CN" altLang="en-US" sz="1350" strike="noStrike" noProof="1" smtClean="0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z="1050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z="1050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282528"/>
            <a:ext cx="7886700" cy="2139927"/>
          </a:xfrm>
        </p:spPr>
        <p:txBody>
          <a:bodyPr anchor="b"/>
          <a:lstStyle>
            <a:lvl1pPr>
              <a:defRPr sz="3375"/>
            </a:lvl1pPr>
          </a:lstStyle>
          <a:p>
            <a:pPr fontAlgn="base"/>
            <a:r>
              <a:rPr lang="zh-CN" altLang="en-US" sz="3375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3442699"/>
            <a:ext cx="7886700" cy="1125337"/>
          </a:xfrm>
        </p:spPr>
        <p:txBody>
          <a:bodyPr/>
          <a:lstStyle>
            <a:lvl1pPr marL="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1pPr>
            <a:lvl2pPr marL="257175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2pPr>
            <a:lvl3pPr marL="514350" indent="0">
              <a:buNone/>
              <a:defRPr sz="1015">
                <a:solidFill>
                  <a:schemeClr val="tx1">
                    <a:tint val="75000"/>
                  </a:schemeClr>
                </a:solidFill>
              </a:defRPr>
            </a:lvl3pPr>
            <a:lvl4pPr marL="7715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4pPr>
            <a:lvl5pPr marL="10287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5pPr>
            <a:lvl6pPr marL="128587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6pPr>
            <a:lvl7pPr marL="154305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7pPr>
            <a:lvl8pPr marL="18002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8pPr>
            <a:lvl9pPr marL="205803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z="1350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z="1050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360"/>
            <a:ext cx="4032504" cy="3395066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4296" y="1200360"/>
            <a:ext cx="4032504" cy="3395066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z="1050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273892"/>
            <a:ext cx="7886700" cy="994346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334062"/>
            <a:ext cx="3655181" cy="618042"/>
          </a:xfrm>
        </p:spPr>
        <p:txBody>
          <a:bodyPr anchor="ctr" anchorCtr="0"/>
          <a:lstStyle>
            <a:lvl1pPr marL="0" indent="0">
              <a:buNone/>
              <a:defRPr sz="1575"/>
            </a:lvl1pPr>
            <a:lvl2pPr marL="257175" indent="0">
              <a:buNone/>
              <a:defRPr sz="1350"/>
            </a:lvl2pPr>
            <a:lvl3pPr marL="514350" indent="0">
              <a:buNone/>
              <a:defRPr sz="1125"/>
            </a:lvl3pPr>
            <a:lvl4pPr marL="771525" indent="0">
              <a:buNone/>
              <a:defRPr sz="1015"/>
            </a:lvl4pPr>
            <a:lvl5pPr marL="1028700" indent="0">
              <a:buNone/>
              <a:defRPr sz="1015"/>
            </a:lvl5pPr>
            <a:lvl6pPr marL="1285875" indent="0">
              <a:buNone/>
              <a:defRPr sz="1015"/>
            </a:lvl6pPr>
            <a:lvl7pPr marL="1543050" indent="0">
              <a:buNone/>
              <a:defRPr sz="1015"/>
            </a:lvl7pPr>
            <a:lvl8pPr marL="1800225" indent="0">
              <a:buNone/>
              <a:defRPr sz="1015"/>
            </a:lvl8pPr>
            <a:lvl9pPr marL="2058035" indent="0">
              <a:buNone/>
              <a:defRPr sz="1015"/>
            </a:lvl9pPr>
          </a:lstStyle>
          <a:p>
            <a:pPr lvl="0" fontAlgn="base"/>
            <a:r>
              <a:rPr lang="zh-CN" altLang="en-US" sz="1575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1999384"/>
            <a:ext cx="3655181" cy="2643675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334062"/>
            <a:ext cx="3673182" cy="618042"/>
          </a:xfrm>
        </p:spPr>
        <p:txBody>
          <a:bodyPr anchor="ctr" anchorCtr="0"/>
          <a:lstStyle>
            <a:lvl1pPr marL="0" indent="0">
              <a:buNone/>
              <a:defRPr sz="1575"/>
            </a:lvl1pPr>
            <a:lvl2pPr marL="257175" indent="0">
              <a:buNone/>
              <a:defRPr sz="1350"/>
            </a:lvl2pPr>
            <a:lvl3pPr marL="514350" indent="0">
              <a:buNone/>
              <a:defRPr sz="1125"/>
            </a:lvl3pPr>
            <a:lvl4pPr marL="771525" indent="0">
              <a:buNone/>
              <a:defRPr sz="1015"/>
            </a:lvl4pPr>
            <a:lvl5pPr marL="1028700" indent="0">
              <a:buNone/>
              <a:defRPr sz="1015"/>
            </a:lvl5pPr>
            <a:lvl6pPr marL="1285875" indent="0">
              <a:buNone/>
              <a:defRPr sz="1015"/>
            </a:lvl6pPr>
            <a:lvl7pPr marL="1543050" indent="0">
              <a:buNone/>
              <a:defRPr sz="1015"/>
            </a:lvl7pPr>
            <a:lvl8pPr marL="1800225" indent="0">
              <a:buNone/>
              <a:defRPr sz="1015"/>
            </a:lvl8pPr>
            <a:lvl9pPr marL="2058035" indent="0">
              <a:buNone/>
              <a:defRPr sz="1015"/>
            </a:lvl9pPr>
          </a:lstStyle>
          <a:p>
            <a:pPr lvl="0" fontAlgn="base"/>
            <a:r>
              <a:rPr lang="zh-CN" altLang="en-US" sz="1575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1999384"/>
            <a:ext cx="3673182" cy="2643675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z="1050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z="1050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z="1050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42960"/>
            <a:ext cx="2949178" cy="1200360"/>
          </a:xfrm>
        </p:spPr>
        <p:txBody>
          <a:bodyPr anchor="b"/>
          <a:lstStyle>
            <a:lvl1pPr>
              <a:defRPr sz="18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740698"/>
            <a:ext cx="4629150" cy="3655858"/>
          </a:xfrm>
        </p:spPr>
        <p:txBody>
          <a:bodyPr/>
          <a:lstStyle>
            <a:lvl1pPr>
              <a:defRPr sz="1800"/>
            </a:lvl1pPr>
            <a:lvl2pPr>
              <a:defRPr sz="1575"/>
            </a:lvl2pPr>
            <a:lvl3pPr>
              <a:defRPr sz="13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z="1575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z="1350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z="1125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z="1125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1543320"/>
            <a:ext cx="2949178" cy="2859191"/>
          </a:xfrm>
        </p:spPr>
        <p:txBody>
          <a:bodyPr/>
          <a:lstStyle>
            <a:lvl1pPr marL="0" indent="0">
              <a:buNone/>
              <a:defRPr sz="900"/>
            </a:lvl1pPr>
            <a:lvl2pPr marL="257175" indent="0">
              <a:buNone/>
              <a:defRPr sz="790"/>
            </a:lvl2pPr>
            <a:lvl3pPr marL="514350" indent="0">
              <a:buNone/>
              <a:defRPr sz="675"/>
            </a:lvl3pPr>
            <a:lvl4pPr marL="771525" indent="0">
              <a:buNone/>
              <a:defRPr sz="565"/>
            </a:lvl4pPr>
            <a:lvl5pPr marL="1028700" indent="0">
              <a:buNone/>
              <a:defRPr sz="565"/>
            </a:lvl5pPr>
            <a:lvl6pPr marL="1285875" indent="0">
              <a:buNone/>
              <a:defRPr sz="565"/>
            </a:lvl6pPr>
            <a:lvl7pPr marL="1543050" indent="0">
              <a:buNone/>
              <a:defRPr sz="565"/>
            </a:lvl7pPr>
            <a:lvl8pPr marL="1800225" indent="0">
              <a:buNone/>
              <a:defRPr sz="565"/>
            </a:lvl8pPr>
            <a:lvl9pPr marL="2058035" indent="0">
              <a:buNone/>
              <a:defRPr sz="565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z="1050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z="1050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42960"/>
            <a:ext cx="3124012" cy="1200360"/>
          </a:xfrm>
        </p:spPr>
        <p:txBody>
          <a:bodyPr anchor="b"/>
          <a:lstStyle>
            <a:lvl1pPr>
              <a:defRPr sz="18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342961"/>
            <a:ext cx="4629150" cy="4053597"/>
          </a:xfrm>
        </p:spPr>
        <p:txBody>
          <a:bodyPr/>
          <a:lstStyle>
            <a:lvl1pPr marL="0" indent="0">
              <a:buNone/>
              <a:defRPr sz="1800"/>
            </a:lvl1pPr>
            <a:lvl2pPr marL="257175" indent="0">
              <a:buNone/>
              <a:defRPr sz="1575"/>
            </a:lvl2pPr>
            <a:lvl3pPr marL="514350" indent="0">
              <a:buNone/>
              <a:defRPr sz="1350"/>
            </a:lvl3pPr>
            <a:lvl4pPr marL="771525" indent="0">
              <a:buNone/>
              <a:defRPr sz="1125"/>
            </a:lvl4pPr>
            <a:lvl5pPr marL="1028700" indent="0">
              <a:buNone/>
              <a:defRPr sz="1125"/>
            </a:lvl5pPr>
            <a:lvl6pPr marL="1285875" indent="0">
              <a:buNone/>
              <a:defRPr sz="1125"/>
            </a:lvl6pPr>
            <a:lvl7pPr marL="1543050" indent="0">
              <a:buNone/>
              <a:defRPr sz="1125"/>
            </a:lvl7pPr>
            <a:lvl8pPr marL="1800225" indent="0">
              <a:buNone/>
              <a:defRPr sz="1125"/>
            </a:lvl8pPr>
            <a:lvl9pPr marL="2058035" indent="0">
              <a:buNone/>
              <a:defRPr sz="1125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1543320"/>
            <a:ext cx="3124012" cy="2859191"/>
          </a:xfrm>
        </p:spPr>
        <p:txBody>
          <a:bodyPr/>
          <a:lstStyle>
            <a:lvl1pPr marL="0" indent="0">
              <a:buNone/>
              <a:defRPr sz="1125"/>
            </a:lvl1pPr>
            <a:lvl2pPr marL="257175" indent="0">
              <a:buNone/>
              <a:defRPr sz="1015"/>
            </a:lvl2pPr>
            <a:lvl3pPr marL="514350" indent="0">
              <a:buNone/>
              <a:defRPr sz="900"/>
            </a:lvl3pPr>
            <a:lvl4pPr marL="771525" indent="0">
              <a:buNone/>
              <a:defRPr sz="790"/>
            </a:lvl4pPr>
            <a:lvl5pPr marL="1028700" indent="0">
              <a:buNone/>
              <a:defRPr sz="790"/>
            </a:lvl5pPr>
            <a:lvl6pPr marL="1285875" indent="0">
              <a:buNone/>
              <a:defRPr sz="790"/>
            </a:lvl6pPr>
            <a:lvl7pPr marL="1543050" indent="0">
              <a:buNone/>
              <a:defRPr sz="790"/>
            </a:lvl7pPr>
            <a:lvl8pPr marL="1800225" indent="0">
              <a:buNone/>
              <a:defRPr sz="790"/>
            </a:lvl8pPr>
            <a:lvl9pPr marL="2058035" indent="0">
              <a:buNone/>
              <a:defRPr sz="790"/>
            </a:lvl9pPr>
          </a:lstStyle>
          <a:p>
            <a:pPr lvl="0" fontAlgn="base"/>
            <a:r>
              <a:rPr lang="zh-CN" altLang="en-US" sz="1125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z="1050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z="1050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6015"/>
            <a:ext cx="2057400" cy="4389411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6015"/>
            <a:ext cx="6052930" cy="4389411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z="1050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841920"/>
            <a:ext cx="6858000" cy="1791013"/>
          </a:xfrm>
        </p:spPr>
        <p:txBody>
          <a:bodyPr anchor="b"/>
          <a:lstStyle>
            <a:lvl1pPr algn="ctr">
              <a:defRPr sz="3375"/>
            </a:lvl1pPr>
          </a:lstStyle>
          <a:p>
            <a:pPr fontAlgn="base"/>
            <a:r>
              <a:rPr lang="zh-CN" altLang="en-US" sz="3375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2702001"/>
            <a:ext cx="6858000" cy="1242039"/>
          </a:xfrm>
        </p:spPr>
        <p:txBody>
          <a:bodyPr/>
          <a:lstStyle>
            <a:lvl1pPr marL="0" indent="0" algn="ctr">
              <a:buNone/>
              <a:defRPr sz="1350"/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5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8035" indent="0" algn="ctr">
              <a:buNone/>
              <a:defRPr sz="900"/>
            </a:lvl9pPr>
          </a:lstStyle>
          <a:p>
            <a:pPr fontAlgn="base"/>
            <a:r>
              <a:rPr lang="zh-CN" altLang="en-US" sz="1350" strike="noStrike" noProof="1" smtClean="0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z="1050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z="1050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282528"/>
            <a:ext cx="7886700" cy="2139927"/>
          </a:xfrm>
        </p:spPr>
        <p:txBody>
          <a:bodyPr anchor="b"/>
          <a:lstStyle>
            <a:lvl1pPr>
              <a:defRPr sz="3375"/>
            </a:lvl1pPr>
          </a:lstStyle>
          <a:p>
            <a:pPr fontAlgn="base"/>
            <a:r>
              <a:rPr lang="zh-CN" altLang="en-US" sz="3375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3442699"/>
            <a:ext cx="7886700" cy="1125337"/>
          </a:xfrm>
        </p:spPr>
        <p:txBody>
          <a:bodyPr/>
          <a:lstStyle>
            <a:lvl1pPr marL="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1pPr>
            <a:lvl2pPr marL="257175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2pPr>
            <a:lvl3pPr marL="514350" indent="0">
              <a:buNone/>
              <a:defRPr sz="1015">
                <a:solidFill>
                  <a:schemeClr val="tx1">
                    <a:tint val="75000"/>
                  </a:schemeClr>
                </a:solidFill>
              </a:defRPr>
            </a:lvl3pPr>
            <a:lvl4pPr marL="7715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4pPr>
            <a:lvl5pPr marL="10287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5pPr>
            <a:lvl6pPr marL="128587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6pPr>
            <a:lvl7pPr marL="154305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7pPr>
            <a:lvl8pPr marL="18002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8pPr>
            <a:lvl9pPr marL="205803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z="1350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z="1050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360"/>
            <a:ext cx="4032504" cy="3395066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4296" y="1200360"/>
            <a:ext cx="4032504" cy="3395066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z="1050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273892"/>
            <a:ext cx="7886700" cy="994346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334062"/>
            <a:ext cx="3655181" cy="618042"/>
          </a:xfrm>
        </p:spPr>
        <p:txBody>
          <a:bodyPr anchor="ctr" anchorCtr="0"/>
          <a:lstStyle>
            <a:lvl1pPr marL="0" indent="0">
              <a:buNone/>
              <a:defRPr sz="1575"/>
            </a:lvl1pPr>
            <a:lvl2pPr marL="257175" indent="0">
              <a:buNone/>
              <a:defRPr sz="1350"/>
            </a:lvl2pPr>
            <a:lvl3pPr marL="514350" indent="0">
              <a:buNone/>
              <a:defRPr sz="1125"/>
            </a:lvl3pPr>
            <a:lvl4pPr marL="771525" indent="0">
              <a:buNone/>
              <a:defRPr sz="1015"/>
            </a:lvl4pPr>
            <a:lvl5pPr marL="1028700" indent="0">
              <a:buNone/>
              <a:defRPr sz="1015"/>
            </a:lvl5pPr>
            <a:lvl6pPr marL="1285875" indent="0">
              <a:buNone/>
              <a:defRPr sz="1015"/>
            </a:lvl6pPr>
            <a:lvl7pPr marL="1543050" indent="0">
              <a:buNone/>
              <a:defRPr sz="1015"/>
            </a:lvl7pPr>
            <a:lvl8pPr marL="1800225" indent="0">
              <a:buNone/>
              <a:defRPr sz="1015"/>
            </a:lvl8pPr>
            <a:lvl9pPr marL="2058035" indent="0">
              <a:buNone/>
              <a:defRPr sz="1015"/>
            </a:lvl9pPr>
          </a:lstStyle>
          <a:p>
            <a:pPr lvl="0" fontAlgn="base"/>
            <a:r>
              <a:rPr lang="zh-CN" altLang="en-US" sz="1575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1999384"/>
            <a:ext cx="3655181" cy="2643675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334062"/>
            <a:ext cx="3673182" cy="618042"/>
          </a:xfrm>
        </p:spPr>
        <p:txBody>
          <a:bodyPr anchor="ctr" anchorCtr="0"/>
          <a:lstStyle>
            <a:lvl1pPr marL="0" indent="0">
              <a:buNone/>
              <a:defRPr sz="1575"/>
            </a:lvl1pPr>
            <a:lvl2pPr marL="257175" indent="0">
              <a:buNone/>
              <a:defRPr sz="1350"/>
            </a:lvl2pPr>
            <a:lvl3pPr marL="514350" indent="0">
              <a:buNone/>
              <a:defRPr sz="1125"/>
            </a:lvl3pPr>
            <a:lvl4pPr marL="771525" indent="0">
              <a:buNone/>
              <a:defRPr sz="1015"/>
            </a:lvl4pPr>
            <a:lvl5pPr marL="1028700" indent="0">
              <a:buNone/>
              <a:defRPr sz="1015"/>
            </a:lvl5pPr>
            <a:lvl6pPr marL="1285875" indent="0">
              <a:buNone/>
              <a:defRPr sz="1015"/>
            </a:lvl6pPr>
            <a:lvl7pPr marL="1543050" indent="0">
              <a:buNone/>
              <a:defRPr sz="1015"/>
            </a:lvl7pPr>
            <a:lvl8pPr marL="1800225" indent="0">
              <a:buNone/>
              <a:defRPr sz="1015"/>
            </a:lvl8pPr>
            <a:lvl9pPr marL="2058035" indent="0">
              <a:buNone/>
              <a:defRPr sz="1015"/>
            </a:lvl9pPr>
          </a:lstStyle>
          <a:p>
            <a:pPr lvl="0" fontAlgn="base"/>
            <a:r>
              <a:rPr lang="zh-CN" altLang="en-US" sz="1575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1999384"/>
            <a:ext cx="3673182" cy="2643675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z="1050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z="1050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z="1050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282528"/>
            <a:ext cx="7886700" cy="2139927"/>
          </a:xfrm>
        </p:spPr>
        <p:txBody>
          <a:bodyPr anchor="b"/>
          <a:lstStyle>
            <a:lvl1pPr>
              <a:defRPr sz="3375"/>
            </a:lvl1pPr>
          </a:lstStyle>
          <a:p>
            <a:pPr fontAlgn="base"/>
            <a:r>
              <a:rPr lang="zh-CN" altLang="en-US" sz="3375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3442699"/>
            <a:ext cx="7886700" cy="1125337"/>
          </a:xfrm>
        </p:spPr>
        <p:txBody>
          <a:bodyPr/>
          <a:lstStyle>
            <a:lvl1pPr marL="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1pPr>
            <a:lvl2pPr marL="257175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2pPr>
            <a:lvl3pPr marL="514350" indent="0">
              <a:buNone/>
              <a:defRPr sz="1015">
                <a:solidFill>
                  <a:schemeClr val="tx1">
                    <a:tint val="75000"/>
                  </a:schemeClr>
                </a:solidFill>
              </a:defRPr>
            </a:lvl3pPr>
            <a:lvl4pPr marL="7715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4pPr>
            <a:lvl5pPr marL="10287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5pPr>
            <a:lvl6pPr marL="128587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6pPr>
            <a:lvl7pPr marL="154305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7pPr>
            <a:lvl8pPr marL="18002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8pPr>
            <a:lvl9pPr marL="205803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z="1350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z="1050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42960"/>
            <a:ext cx="2949178" cy="1200360"/>
          </a:xfrm>
        </p:spPr>
        <p:txBody>
          <a:bodyPr anchor="b"/>
          <a:lstStyle>
            <a:lvl1pPr>
              <a:defRPr sz="18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740698"/>
            <a:ext cx="4629150" cy="3655858"/>
          </a:xfrm>
        </p:spPr>
        <p:txBody>
          <a:bodyPr/>
          <a:lstStyle>
            <a:lvl1pPr>
              <a:defRPr sz="1800"/>
            </a:lvl1pPr>
            <a:lvl2pPr>
              <a:defRPr sz="1575"/>
            </a:lvl2pPr>
            <a:lvl3pPr>
              <a:defRPr sz="13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z="1575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z="1350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z="1125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z="1125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1543320"/>
            <a:ext cx="2949178" cy="2859191"/>
          </a:xfrm>
        </p:spPr>
        <p:txBody>
          <a:bodyPr/>
          <a:lstStyle>
            <a:lvl1pPr marL="0" indent="0">
              <a:buNone/>
              <a:defRPr sz="900"/>
            </a:lvl1pPr>
            <a:lvl2pPr marL="257175" indent="0">
              <a:buNone/>
              <a:defRPr sz="790"/>
            </a:lvl2pPr>
            <a:lvl3pPr marL="514350" indent="0">
              <a:buNone/>
              <a:defRPr sz="675"/>
            </a:lvl3pPr>
            <a:lvl4pPr marL="771525" indent="0">
              <a:buNone/>
              <a:defRPr sz="565"/>
            </a:lvl4pPr>
            <a:lvl5pPr marL="1028700" indent="0">
              <a:buNone/>
              <a:defRPr sz="565"/>
            </a:lvl5pPr>
            <a:lvl6pPr marL="1285875" indent="0">
              <a:buNone/>
              <a:defRPr sz="565"/>
            </a:lvl6pPr>
            <a:lvl7pPr marL="1543050" indent="0">
              <a:buNone/>
              <a:defRPr sz="565"/>
            </a:lvl7pPr>
            <a:lvl8pPr marL="1800225" indent="0">
              <a:buNone/>
              <a:defRPr sz="565"/>
            </a:lvl8pPr>
            <a:lvl9pPr marL="2058035" indent="0">
              <a:buNone/>
              <a:defRPr sz="565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z="1050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42960"/>
            <a:ext cx="3124012" cy="1200360"/>
          </a:xfrm>
        </p:spPr>
        <p:txBody>
          <a:bodyPr anchor="b"/>
          <a:lstStyle>
            <a:lvl1pPr>
              <a:defRPr sz="18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342961"/>
            <a:ext cx="4629150" cy="4053597"/>
          </a:xfrm>
        </p:spPr>
        <p:txBody>
          <a:bodyPr/>
          <a:lstStyle>
            <a:lvl1pPr marL="0" indent="0">
              <a:buNone/>
              <a:defRPr sz="1800"/>
            </a:lvl1pPr>
            <a:lvl2pPr marL="257175" indent="0">
              <a:buNone/>
              <a:defRPr sz="1575"/>
            </a:lvl2pPr>
            <a:lvl3pPr marL="514350" indent="0">
              <a:buNone/>
              <a:defRPr sz="1350"/>
            </a:lvl3pPr>
            <a:lvl4pPr marL="771525" indent="0">
              <a:buNone/>
              <a:defRPr sz="1125"/>
            </a:lvl4pPr>
            <a:lvl5pPr marL="1028700" indent="0">
              <a:buNone/>
              <a:defRPr sz="1125"/>
            </a:lvl5pPr>
            <a:lvl6pPr marL="1285875" indent="0">
              <a:buNone/>
              <a:defRPr sz="1125"/>
            </a:lvl6pPr>
            <a:lvl7pPr marL="1543050" indent="0">
              <a:buNone/>
              <a:defRPr sz="1125"/>
            </a:lvl7pPr>
            <a:lvl8pPr marL="1800225" indent="0">
              <a:buNone/>
              <a:defRPr sz="1125"/>
            </a:lvl8pPr>
            <a:lvl9pPr marL="2058035" indent="0">
              <a:buNone/>
              <a:defRPr sz="1125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1543320"/>
            <a:ext cx="3124012" cy="2859191"/>
          </a:xfrm>
        </p:spPr>
        <p:txBody>
          <a:bodyPr/>
          <a:lstStyle>
            <a:lvl1pPr marL="0" indent="0">
              <a:buNone/>
              <a:defRPr sz="1125"/>
            </a:lvl1pPr>
            <a:lvl2pPr marL="257175" indent="0">
              <a:buNone/>
              <a:defRPr sz="1015"/>
            </a:lvl2pPr>
            <a:lvl3pPr marL="514350" indent="0">
              <a:buNone/>
              <a:defRPr sz="900"/>
            </a:lvl3pPr>
            <a:lvl4pPr marL="771525" indent="0">
              <a:buNone/>
              <a:defRPr sz="790"/>
            </a:lvl4pPr>
            <a:lvl5pPr marL="1028700" indent="0">
              <a:buNone/>
              <a:defRPr sz="790"/>
            </a:lvl5pPr>
            <a:lvl6pPr marL="1285875" indent="0">
              <a:buNone/>
              <a:defRPr sz="790"/>
            </a:lvl6pPr>
            <a:lvl7pPr marL="1543050" indent="0">
              <a:buNone/>
              <a:defRPr sz="790"/>
            </a:lvl7pPr>
            <a:lvl8pPr marL="1800225" indent="0">
              <a:buNone/>
              <a:defRPr sz="790"/>
            </a:lvl8pPr>
            <a:lvl9pPr marL="2058035" indent="0">
              <a:buNone/>
              <a:defRPr sz="790"/>
            </a:lvl9pPr>
          </a:lstStyle>
          <a:p>
            <a:pPr lvl="0" fontAlgn="base"/>
            <a:r>
              <a:rPr lang="zh-CN" altLang="en-US" sz="1125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z="1050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z="1050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6015"/>
            <a:ext cx="2057400" cy="4389411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6015"/>
            <a:ext cx="6052930" cy="4389411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z="1050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360"/>
            <a:ext cx="4032504" cy="3395066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4296" y="1200360"/>
            <a:ext cx="4032504" cy="3395066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z="1050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273892"/>
            <a:ext cx="7886700" cy="994346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334062"/>
            <a:ext cx="3655181" cy="618042"/>
          </a:xfrm>
        </p:spPr>
        <p:txBody>
          <a:bodyPr anchor="ctr" anchorCtr="0"/>
          <a:lstStyle>
            <a:lvl1pPr marL="0" indent="0">
              <a:buNone/>
              <a:defRPr sz="1575"/>
            </a:lvl1pPr>
            <a:lvl2pPr marL="257175" indent="0">
              <a:buNone/>
              <a:defRPr sz="1350"/>
            </a:lvl2pPr>
            <a:lvl3pPr marL="514350" indent="0">
              <a:buNone/>
              <a:defRPr sz="1125"/>
            </a:lvl3pPr>
            <a:lvl4pPr marL="771525" indent="0">
              <a:buNone/>
              <a:defRPr sz="1015"/>
            </a:lvl4pPr>
            <a:lvl5pPr marL="1028700" indent="0">
              <a:buNone/>
              <a:defRPr sz="1015"/>
            </a:lvl5pPr>
            <a:lvl6pPr marL="1285875" indent="0">
              <a:buNone/>
              <a:defRPr sz="1015"/>
            </a:lvl6pPr>
            <a:lvl7pPr marL="1543050" indent="0">
              <a:buNone/>
              <a:defRPr sz="1015"/>
            </a:lvl7pPr>
            <a:lvl8pPr marL="1800225" indent="0">
              <a:buNone/>
              <a:defRPr sz="1015"/>
            </a:lvl8pPr>
            <a:lvl9pPr marL="2058035" indent="0">
              <a:buNone/>
              <a:defRPr sz="1015"/>
            </a:lvl9pPr>
          </a:lstStyle>
          <a:p>
            <a:pPr lvl="0" fontAlgn="base"/>
            <a:r>
              <a:rPr lang="zh-CN" altLang="en-US" sz="1575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1999384"/>
            <a:ext cx="3655181" cy="2643675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334062"/>
            <a:ext cx="3673182" cy="618042"/>
          </a:xfrm>
        </p:spPr>
        <p:txBody>
          <a:bodyPr anchor="ctr" anchorCtr="0"/>
          <a:lstStyle>
            <a:lvl1pPr marL="0" indent="0">
              <a:buNone/>
              <a:defRPr sz="1575"/>
            </a:lvl1pPr>
            <a:lvl2pPr marL="257175" indent="0">
              <a:buNone/>
              <a:defRPr sz="1350"/>
            </a:lvl2pPr>
            <a:lvl3pPr marL="514350" indent="0">
              <a:buNone/>
              <a:defRPr sz="1125"/>
            </a:lvl3pPr>
            <a:lvl4pPr marL="771525" indent="0">
              <a:buNone/>
              <a:defRPr sz="1015"/>
            </a:lvl4pPr>
            <a:lvl5pPr marL="1028700" indent="0">
              <a:buNone/>
              <a:defRPr sz="1015"/>
            </a:lvl5pPr>
            <a:lvl6pPr marL="1285875" indent="0">
              <a:buNone/>
              <a:defRPr sz="1015"/>
            </a:lvl6pPr>
            <a:lvl7pPr marL="1543050" indent="0">
              <a:buNone/>
              <a:defRPr sz="1015"/>
            </a:lvl7pPr>
            <a:lvl8pPr marL="1800225" indent="0">
              <a:buNone/>
              <a:defRPr sz="1015"/>
            </a:lvl8pPr>
            <a:lvl9pPr marL="2058035" indent="0">
              <a:buNone/>
              <a:defRPr sz="1015"/>
            </a:lvl9pPr>
          </a:lstStyle>
          <a:p>
            <a:pPr lvl="0" fontAlgn="base"/>
            <a:r>
              <a:rPr lang="zh-CN" altLang="en-US" sz="1575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1999384"/>
            <a:ext cx="3673182" cy="2643675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z="1050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z="1050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z="1050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42960"/>
            <a:ext cx="2949178" cy="1200360"/>
          </a:xfrm>
        </p:spPr>
        <p:txBody>
          <a:bodyPr anchor="b"/>
          <a:lstStyle>
            <a:lvl1pPr>
              <a:defRPr sz="18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740698"/>
            <a:ext cx="4629150" cy="3655858"/>
          </a:xfrm>
        </p:spPr>
        <p:txBody>
          <a:bodyPr/>
          <a:lstStyle>
            <a:lvl1pPr>
              <a:defRPr sz="1800"/>
            </a:lvl1pPr>
            <a:lvl2pPr>
              <a:defRPr sz="1575"/>
            </a:lvl2pPr>
            <a:lvl3pPr>
              <a:defRPr sz="13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z="1575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z="1350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z="1125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z="1125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1543320"/>
            <a:ext cx="2949178" cy="2859191"/>
          </a:xfrm>
        </p:spPr>
        <p:txBody>
          <a:bodyPr/>
          <a:lstStyle>
            <a:lvl1pPr marL="0" indent="0">
              <a:buNone/>
              <a:defRPr sz="900"/>
            </a:lvl1pPr>
            <a:lvl2pPr marL="257175" indent="0">
              <a:buNone/>
              <a:defRPr sz="790"/>
            </a:lvl2pPr>
            <a:lvl3pPr marL="514350" indent="0">
              <a:buNone/>
              <a:defRPr sz="675"/>
            </a:lvl3pPr>
            <a:lvl4pPr marL="771525" indent="0">
              <a:buNone/>
              <a:defRPr sz="565"/>
            </a:lvl4pPr>
            <a:lvl5pPr marL="1028700" indent="0">
              <a:buNone/>
              <a:defRPr sz="565"/>
            </a:lvl5pPr>
            <a:lvl6pPr marL="1285875" indent="0">
              <a:buNone/>
              <a:defRPr sz="565"/>
            </a:lvl6pPr>
            <a:lvl7pPr marL="1543050" indent="0">
              <a:buNone/>
              <a:defRPr sz="565"/>
            </a:lvl7pPr>
            <a:lvl8pPr marL="1800225" indent="0">
              <a:buNone/>
              <a:defRPr sz="565"/>
            </a:lvl8pPr>
            <a:lvl9pPr marL="2058035" indent="0">
              <a:buNone/>
              <a:defRPr sz="565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z="1050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42960"/>
            <a:ext cx="3124012" cy="1200360"/>
          </a:xfrm>
        </p:spPr>
        <p:txBody>
          <a:bodyPr anchor="b"/>
          <a:lstStyle>
            <a:lvl1pPr>
              <a:defRPr sz="18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342961"/>
            <a:ext cx="4629150" cy="4053597"/>
          </a:xfrm>
        </p:spPr>
        <p:txBody>
          <a:bodyPr/>
          <a:lstStyle>
            <a:lvl1pPr marL="0" indent="0">
              <a:buNone/>
              <a:defRPr sz="1800"/>
            </a:lvl1pPr>
            <a:lvl2pPr marL="257175" indent="0">
              <a:buNone/>
              <a:defRPr sz="1575"/>
            </a:lvl2pPr>
            <a:lvl3pPr marL="514350" indent="0">
              <a:buNone/>
              <a:defRPr sz="1350"/>
            </a:lvl3pPr>
            <a:lvl4pPr marL="771525" indent="0">
              <a:buNone/>
              <a:defRPr sz="1125"/>
            </a:lvl4pPr>
            <a:lvl5pPr marL="1028700" indent="0">
              <a:buNone/>
              <a:defRPr sz="1125"/>
            </a:lvl5pPr>
            <a:lvl6pPr marL="1285875" indent="0">
              <a:buNone/>
              <a:defRPr sz="1125"/>
            </a:lvl6pPr>
            <a:lvl7pPr marL="1543050" indent="0">
              <a:buNone/>
              <a:defRPr sz="1125"/>
            </a:lvl7pPr>
            <a:lvl8pPr marL="1800225" indent="0">
              <a:buNone/>
              <a:defRPr sz="1125"/>
            </a:lvl8pPr>
            <a:lvl9pPr marL="2058035" indent="0">
              <a:buNone/>
              <a:defRPr sz="1125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1543320"/>
            <a:ext cx="3124012" cy="2859191"/>
          </a:xfrm>
        </p:spPr>
        <p:txBody>
          <a:bodyPr/>
          <a:lstStyle>
            <a:lvl1pPr marL="0" indent="0">
              <a:buNone/>
              <a:defRPr sz="1125"/>
            </a:lvl1pPr>
            <a:lvl2pPr marL="257175" indent="0">
              <a:buNone/>
              <a:defRPr sz="1015"/>
            </a:lvl2pPr>
            <a:lvl3pPr marL="514350" indent="0">
              <a:buNone/>
              <a:defRPr sz="900"/>
            </a:lvl3pPr>
            <a:lvl4pPr marL="771525" indent="0">
              <a:buNone/>
              <a:defRPr sz="790"/>
            </a:lvl4pPr>
            <a:lvl5pPr marL="1028700" indent="0">
              <a:buNone/>
              <a:defRPr sz="790"/>
            </a:lvl5pPr>
            <a:lvl6pPr marL="1285875" indent="0">
              <a:buNone/>
              <a:defRPr sz="790"/>
            </a:lvl6pPr>
            <a:lvl7pPr marL="1543050" indent="0">
              <a:buNone/>
              <a:defRPr sz="790"/>
            </a:lvl7pPr>
            <a:lvl8pPr marL="1800225" indent="0">
              <a:buNone/>
              <a:defRPr sz="790"/>
            </a:lvl8pPr>
            <a:lvl9pPr marL="2058035" indent="0">
              <a:buNone/>
              <a:defRPr sz="790"/>
            </a:lvl9pPr>
          </a:lstStyle>
          <a:p>
            <a:pPr lvl="0" fontAlgn="base"/>
            <a:r>
              <a:rPr lang="zh-CN" altLang="en-US" sz="1125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z="1050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0.xml"/><Relationship Id="rId7" Type="http://schemas.openxmlformats.org/officeDocument/2006/relationships/slideLayout" Target="../slideLayouts/slideLayout29.xml"/><Relationship Id="rId6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4.xml"/><Relationship Id="rId12" Type="http://schemas.openxmlformats.org/officeDocument/2006/relationships/theme" Target="../theme/theme3.xml"/><Relationship Id="rId11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2.xml"/><Relationship Id="rId1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 1025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27" name="文本占位符 1026"/>
          <p:cNvSpPr>
            <a:spLocks noGrp="1"/>
          </p:cNvSpPr>
          <p:nvPr>
            <p:ph type="body"/>
          </p:nvPr>
        </p:nvSpPr>
        <p:spPr>
          <a:xfrm>
            <a:off x="457200" y="1200150"/>
            <a:ext cx="8229600" cy="339566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 indent="-214630"/>
            <a:r>
              <a:rPr lang="zh-CN" altLang="en-US"/>
              <a:t>第二级</a:t>
            </a:r>
            <a:endParaRPr lang="zh-CN" altLang="en-US"/>
          </a:p>
          <a:p>
            <a:pPr lvl="2" indent="-171450"/>
            <a:r>
              <a:rPr lang="zh-CN" altLang="en-US"/>
              <a:t>第三级</a:t>
            </a:r>
            <a:endParaRPr lang="zh-CN" altLang="en-US"/>
          </a:p>
          <a:p>
            <a:pPr lvl="3" indent="-171450"/>
            <a:r>
              <a:rPr lang="zh-CN" altLang="en-US"/>
              <a:t>第四级</a:t>
            </a:r>
            <a:endParaRPr lang="zh-CN" altLang="en-US"/>
          </a:p>
          <a:p>
            <a:pPr lvl="4" indent="-171450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28" name="日期占位符 1027"/>
          <p:cNvSpPr>
            <a:spLocks noGrp="1"/>
          </p:cNvSpPr>
          <p:nvPr>
            <p:ph type="dt" sz="half" idx="2"/>
          </p:nvPr>
        </p:nvSpPr>
        <p:spPr>
          <a:xfrm>
            <a:off x="457200" y="4684713"/>
            <a:ext cx="2133600" cy="357188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050"/>
            </a:lvl1pPr>
          </a:lstStyle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29" name="页脚占位符 1028"/>
          <p:cNvSpPr>
            <a:spLocks noGrp="1"/>
          </p:cNvSpPr>
          <p:nvPr>
            <p:ph type="ftr" sz="quarter" idx="3"/>
          </p:nvPr>
        </p:nvSpPr>
        <p:spPr>
          <a:xfrm>
            <a:off x="3124200" y="4684713"/>
            <a:ext cx="2895600" cy="357188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050"/>
            </a:lvl1pPr>
          </a:lstStyle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30" name="灯片编号占位符 1029"/>
          <p:cNvSpPr>
            <a:spLocks noGrp="1"/>
          </p:cNvSpPr>
          <p:nvPr>
            <p:ph type="sldNum" sz="quarter" idx="4"/>
          </p:nvPr>
        </p:nvSpPr>
        <p:spPr>
          <a:xfrm>
            <a:off x="6553200" y="4684713"/>
            <a:ext cx="2133600" cy="357188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050"/>
            </a:lvl1pPr>
          </a:lstStyle>
          <a:p>
            <a:pPr lvl="0" fontAlgn="base"/>
            <a:fld id="{9A0DB2DC-4C9A-4742-B13C-FB6460FD3503}" type="slidenum">
              <a:rPr lang="zh-CN" altLang="en-US" sz="1050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marL="0" lvl="0" indent="0" algn="ctr" defTabSz="6858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33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57175" lvl="0" indent="-257175" algn="l" defTabSz="685800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557530" lvl="1" indent="-214630" algn="l" defTabSz="685800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–"/>
        <a:defRPr sz="21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857250" lvl="2" indent="-171450" algn="l" defTabSz="685800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•"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200150" lvl="3" indent="-171450" algn="l" defTabSz="685800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–"/>
        <a:defRPr sz="15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543050" lvl="4" indent="-171450" algn="l" defTabSz="685800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»"/>
        <a:defRPr sz="15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886585" lvl="5" indent="-171450" algn="l" defTabSz="685800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»"/>
        <a:defRPr sz="15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229485" lvl="6" indent="-171450" algn="l" defTabSz="685800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»"/>
        <a:defRPr sz="15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572385" lvl="7" indent="-171450" algn="l" defTabSz="685800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»"/>
        <a:defRPr sz="15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15285" lvl="8" indent="-171450" algn="l" defTabSz="685800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»"/>
        <a:defRPr sz="15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6858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35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3429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350"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6858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350"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0287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350"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3716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350"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17145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350"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058035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350"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2400935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350"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2743835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350"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050" name="标题 1025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2051" name="文本占位符 1026"/>
          <p:cNvSpPr>
            <a:spLocks noGrp="1"/>
          </p:cNvSpPr>
          <p:nvPr>
            <p:ph type="body"/>
          </p:nvPr>
        </p:nvSpPr>
        <p:spPr>
          <a:xfrm>
            <a:off x="457200" y="1200150"/>
            <a:ext cx="8229600" cy="339566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 indent="-214630"/>
            <a:r>
              <a:rPr lang="zh-CN" altLang="en-US"/>
              <a:t>第二级</a:t>
            </a:r>
            <a:endParaRPr lang="zh-CN" altLang="en-US"/>
          </a:p>
          <a:p>
            <a:pPr lvl="2" indent="-171450"/>
            <a:r>
              <a:rPr lang="zh-CN" altLang="en-US"/>
              <a:t>第三级</a:t>
            </a:r>
            <a:endParaRPr lang="zh-CN" altLang="en-US"/>
          </a:p>
          <a:p>
            <a:pPr lvl="3" indent="-171450"/>
            <a:r>
              <a:rPr lang="zh-CN" altLang="en-US"/>
              <a:t>第四级</a:t>
            </a:r>
            <a:endParaRPr lang="zh-CN" altLang="en-US"/>
          </a:p>
          <a:p>
            <a:pPr lvl="4" indent="-171450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28" name="日期占位符 1027"/>
          <p:cNvSpPr>
            <a:spLocks noGrp="1"/>
          </p:cNvSpPr>
          <p:nvPr>
            <p:ph type="dt" sz="half" idx="2"/>
          </p:nvPr>
        </p:nvSpPr>
        <p:spPr>
          <a:xfrm>
            <a:off x="457200" y="4684713"/>
            <a:ext cx="2133600" cy="357188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050"/>
            </a:lvl1pPr>
          </a:lstStyle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29" name="页脚占位符 1028"/>
          <p:cNvSpPr>
            <a:spLocks noGrp="1"/>
          </p:cNvSpPr>
          <p:nvPr>
            <p:ph type="ftr" sz="quarter" idx="3"/>
          </p:nvPr>
        </p:nvSpPr>
        <p:spPr>
          <a:xfrm>
            <a:off x="3124200" y="4684713"/>
            <a:ext cx="2895600" cy="357188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050"/>
            </a:lvl1pPr>
          </a:lstStyle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30" name="灯片编号占位符 1029"/>
          <p:cNvSpPr>
            <a:spLocks noGrp="1"/>
          </p:cNvSpPr>
          <p:nvPr>
            <p:ph type="sldNum" sz="quarter" idx="4"/>
          </p:nvPr>
        </p:nvSpPr>
        <p:spPr>
          <a:xfrm>
            <a:off x="6553200" y="4684713"/>
            <a:ext cx="2133600" cy="357188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050"/>
            </a:lvl1pPr>
          </a:lstStyle>
          <a:p>
            <a:pPr lvl="0" fontAlgn="base"/>
            <a:fld id="{9A0DB2DC-4C9A-4742-B13C-FB6460FD3503}" type="slidenum">
              <a:rPr lang="zh-CN" altLang="en-US" sz="1050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marL="0" lvl="0" indent="0" algn="ctr" defTabSz="6858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33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57175" lvl="0" indent="-257175" algn="l" defTabSz="685800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557530" lvl="1" indent="-214630" algn="l" defTabSz="685800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–"/>
        <a:defRPr sz="21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857250" lvl="2" indent="-171450" algn="l" defTabSz="685800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•"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200150" lvl="3" indent="-171450" algn="l" defTabSz="685800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–"/>
        <a:defRPr sz="15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543050" lvl="4" indent="-171450" algn="l" defTabSz="685800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»"/>
        <a:defRPr sz="15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886585" lvl="5" indent="-171450" algn="l" defTabSz="685800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»"/>
        <a:defRPr sz="15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229485" lvl="6" indent="-171450" algn="l" defTabSz="685800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»"/>
        <a:defRPr sz="15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572385" lvl="7" indent="-171450" algn="l" defTabSz="685800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»"/>
        <a:defRPr sz="15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15285" lvl="8" indent="-171450" algn="l" defTabSz="685800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»"/>
        <a:defRPr sz="15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6858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35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3429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6858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0287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3716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17145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058035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2400935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2743835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3074" name="标题 1025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075" name="文本占位符 1026"/>
          <p:cNvSpPr>
            <a:spLocks noGrp="1"/>
          </p:cNvSpPr>
          <p:nvPr>
            <p:ph type="body"/>
          </p:nvPr>
        </p:nvSpPr>
        <p:spPr>
          <a:xfrm>
            <a:off x="457200" y="1200150"/>
            <a:ext cx="8229600" cy="339566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 indent="-214630"/>
            <a:r>
              <a:rPr lang="zh-CN" altLang="en-US"/>
              <a:t>第二级</a:t>
            </a:r>
            <a:endParaRPr lang="zh-CN" altLang="en-US"/>
          </a:p>
          <a:p>
            <a:pPr lvl="2" indent="-171450"/>
            <a:r>
              <a:rPr lang="zh-CN" altLang="en-US"/>
              <a:t>第三级</a:t>
            </a:r>
            <a:endParaRPr lang="zh-CN" altLang="en-US"/>
          </a:p>
          <a:p>
            <a:pPr lvl="3" indent="-171450"/>
            <a:r>
              <a:rPr lang="zh-CN" altLang="en-US"/>
              <a:t>第四级</a:t>
            </a:r>
            <a:endParaRPr lang="zh-CN" altLang="en-US"/>
          </a:p>
          <a:p>
            <a:pPr lvl="4" indent="-171450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28" name="日期占位符 1027"/>
          <p:cNvSpPr>
            <a:spLocks noGrp="1"/>
          </p:cNvSpPr>
          <p:nvPr>
            <p:ph type="dt" sz="half" idx="2"/>
          </p:nvPr>
        </p:nvSpPr>
        <p:spPr>
          <a:xfrm>
            <a:off x="457200" y="4684713"/>
            <a:ext cx="2133600" cy="357188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050"/>
            </a:lvl1pPr>
          </a:lstStyle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29" name="页脚占位符 1028"/>
          <p:cNvSpPr>
            <a:spLocks noGrp="1"/>
          </p:cNvSpPr>
          <p:nvPr>
            <p:ph type="ftr" sz="quarter" idx="3"/>
          </p:nvPr>
        </p:nvSpPr>
        <p:spPr>
          <a:xfrm>
            <a:off x="3124200" y="4684713"/>
            <a:ext cx="2895600" cy="357188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050"/>
            </a:lvl1pPr>
          </a:lstStyle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30" name="灯片编号占位符 1029"/>
          <p:cNvSpPr>
            <a:spLocks noGrp="1"/>
          </p:cNvSpPr>
          <p:nvPr>
            <p:ph type="sldNum" sz="quarter" idx="4"/>
          </p:nvPr>
        </p:nvSpPr>
        <p:spPr>
          <a:xfrm>
            <a:off x="6553200" y="4684713"/>
            <a:ext cx="2133600" cy="357188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050"/>
            </a:lvl1pPr>
          </a:lstStyle>
          <a:p>
            <a:pPr lvl="0" fontAlgn="base"/>
            <a:fld id="{9A0DB2DC-4C9A-4742-B13C-FB6460FD3503}" type="slidenum">
              <a:rPr lang="zh-CN" altLang="en-US" sz="1050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marL="0" lvl="0" indent="0" algn="ctr" defTabSz="6858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33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57175" lvl="0" indent="-257175" algn="l" defTabSz="685800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557530" lvl="1" indent="-214630" algn="l" defTabSz="685800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–"/>
        <a:defRPr sz="21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857250" lvl="2" indent="-171450" algn="l" defTabSz="685800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•"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200150" lvl="3" indent="-171450" algn="l" defTabSz="685800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–"/>
        <a:defRPr sz="15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543050" lvl="4" indent="-171450" algn="l" defTabSz="685800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»"/>
        <a:defRPr sz="15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886585" lvl="5" indent="-171450" algn="l" defTabSz="685800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»"/>
        <a:defRPr sz="15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229485" lvl="6" indent="-171450" algn="l" defTabSz="685800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»"/>
        <a:defRPr sz="15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572385" lvl="7" indent="-171450" algn="l" defTabSz="685800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»"/>
        <a:defRPr sz="15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15285" lvl="8" indent="-171450" algn="l" defTabSz="685800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»"/>
        <a:defRPr sz="15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6858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35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3429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350"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6858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350"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0287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350"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3716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350"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17145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350"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058035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350"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2400935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350"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2743835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350"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1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2.xml"/><Relationship Id="rId1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tags" Target="../tags/tag5.xml"/><Relationship Id="rId4" Type="http://schemas.openxmlformats.org/officeDocument/2006/relationships/image" Target="../media/image3.png"/><Relationship Id="rId3" Type="http://schemas.openxmlformats.org/officeDocument/2006/relationships/tags" Target="../tags/tag4.xml"/><Relationship Id="rId2" Type="http://schemas.openxmlformats.org/officeDocument/2006/relationships/image" Target="../media/image2.jpeg"/><Relationship Id="rId1" Type="http://schemas.openxmlformats.org/officeDocument/2006/relationships/tags" Target="../tags/tag3.xml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tags" Target="../tags/tag8.xml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tags" Target="../tags/tag7.xml"/><Relationship Id="rId1" Type="http://schemas.openxmlformats.org/officeDocument/2006/relationships/tags" Target="../tags/tag6.xml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8.xml"/><Relationship Id="rId5" Type="http://schemas.openxmlformats.org/officeDocument/2006/relationships/tags" Target="../tags/tag12.xml"/><Relationship Id="rId4" Type="http://schemas.openxmlformats.org/officeDocument/2006/relationships/tags" Target="../tags/tag11.xml"/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3.xml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矩形 1"/>
          <p:cNvSpPr/>
          <p:nvPr/>
        </p:nvSpPr>
        <p:spPr>
          <a:xfrm>
            <a:off x="0" y="58103"/>
            <a:ext cx="9144000" cy="5084763"/>
          </a:xfrm>
          <a:prstGeom prst="rect">
            <a:avLst/>
          </a:prstGeom>
          <a:solidFill>
            <a:schemeClr val="accent4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>
              <a:latin typeface="方正清刻本悦宋简体" panose="02000000000000000000" charset="-122"/>
              <a:ea typeface="方正清刻本悦宋简体" panose="02000000000000000000" charset="-122"/>
            </a:endParaRPr>
          </a:p>
        </p:txBody>
      </p:sp>
      <p:sp>
        <p:nvSpPr>
          <p:cNvPr id="4099" name="文本框 3"/>
          <p:cNvSpPr txBox="1"/>
          <p:nvPr/>
        </p:nvSpPr>
        <p:spPr>
          <a:xfrm>
            <a:off x="621030" y="1495425"/>
            <a:ext cx="8291830" cy="52197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l"/>
            <a:r>
              <a:rPr lang="zh-CN" altLang="en-US" sz="2800">
                <a:solidFill>
                  <a:schemeClr val="bg1"/>
                </a:solidFill>
                <a:latin typeface="+mj-ea"/>
                <a:ea typeface="+mj-ea"/>
                <a:cs typeface="+mj-ea"/>
              </a:rPr>
              <a:t>基于</a:t>
            </a:r>
            <a:r>
              <a:rPr lang="en-US" altLang="zh-CN" sz="2800">
                <a:solidFill>
                  <a:schemeClr val="bg1"/>
                </a:solidFill>
                <a:latin typeface="+mj-ea"/>
                <a:ea typeface="+mj-ea"/>
                <a:cs typeface="+mj-ea"/>
              </a:rPr>
              <a:t>Spring Boot</a:t>
            </a:r>
            <a:r>
              <a:rPr lang="zh-CN" altLang="en-US" sz="2800">
                <a:solidFill>
                  <a:schemeClr val="bg1"/>
                </a:solidFill>
                <a:latin typeface="+mj-ea"/>
                <a:ea typeface="+mj-ea"/>
                <a:cs typeface="+mj-ea"/>
              </a:rPr>
              <a:t>的校园资源分享系统的设计与实现</a:t>
            </a:r>
            <a:endParaRPr lang="zh-CN" altLang="en-US" sz="2800">
              <a:solidFill>
                <a:schemeClr val="bg1"/>
              </a:solidFill>
              <a:latin typeface="+mj-ea"/>
              <a:ea typeface="+mj-ea"/>
              <a:cs typeface="+mj-ea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763905" y="1341755"/>
            <a:ext cx="7984490" cy="5715"/>
          </a:xfrm>
          <a:prstGeom prst="line">
            <a:avLst/>
          </a:prstGeom>
          <a:ln w="15875" cmpd="sng">
            <a:solidFill>
              <a:schemeClr val="bg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02" name="标题 3073"/>
          <p:cNvSpPr>
            <a:spLocks noGrp="1"/>
          </p:cNvSpPr>
          <p:nvPr/>
        </p:nvSpPr>
        <p:spPr>
          <a:xfrm>
            <a:off x="763905" y="3779520"/>
            <a:ext cx="7985125" cy="536575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>
              <a:buSzTx/>
            </a:pPr>
            <a:r>
              <a:rPr lang="zh-CN" altLang="en-US" sz="2800" b="1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学生</a:t>
            </a:r>
            <a:r>
              <a:rPr lang="en-US" altLang="zh-CN" sz="2800" b="1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:</a:t>
            </a:r>
            <a:r>
              <a:rPr lang="zh-CN" altLang="en-US" sz="2800" b="1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王玉柯</a:t>
            </a:r>
            <a:r>
              <a:rPr lang="en-US" altLang="zh-CN" sz="2800" b="1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                 </a:t>
            </a:r>
            <a:r>
              <a:rPr lang="zh-CN" altLang="en-US" sz="2800" b="1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指导老师</a:t>
            </a:r>
            <a:r>
              <a:rPr lang="en-US" altLang="zh-CN" sz="2800" b="1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:</a:t>
            </a:r>
            <a:r>
              <a:rPr lang="zh-CN" altLang="en-US" sz="2800" b="1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肖朝晖</a:t>
            </a:r>
            <a:endParaRPr lang="zh-CN" altLang="en-US" sz="2800" b="1">
              <a:solidFill>
                <a:schemeClr val="bg1"/>
              </a:solidFill>
              <a:latin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63905" y="3035300"/>
            <a:ext cx="424243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学号</a:t>
            </a:r>
            <a:r>
              <a:rPr lang="en-US" altLang="zh-CN" sz="2800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:</a:t>
            </a:r>
            <a:r>
              <a:rPr lang="en-US" altLang="zh-CN" sz="2800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11603080308</a:t>
            </a:r>
            <a:endParaRPr lang="en-US" altLang="zh-CN" sz="2800">
              <a:solidFill>
                <a:schemeClr val="bg1"/>
              </a:solidFill>
              <a:latin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5122" name="文本框 9"/>
          <p:cNvSpPr txBox="1"/>
          <p:nvPr/>
        </p:nvSpPr>
        <p:spPr>
          <a:xfrm>
            <a:off x="1306513" y="1041400"/>
            <a:ext cx="700087" cy="2055813"/>
          </a:xfrm>
          <a:prstGeom prst="rect">
            <a:avLst/>
          </a:prstGeom>
          <a:noFill/>
          <a:ln w="9525">
            <a:noFill/>
          </a:ln>
        </p:spPr>
        <p:txBody>
          <a:bodyPr vert="eaVert" wrap="square" anchor="t">
            <a:spAutoFit/>
          </a:bodyPr>
          <a:p>
            <a:pPr algn="dist">
              <a:lnSpc>
                <a:spcPct val="70000"/>
              </a:lnSpc>
            </a:pPr>
            <a:r>
              <a:rPr lang="zh-CN" altLang="en-US" sz="4800">
                <a:solidFill>
                  <a:schemeClr val="bg1"/>
                </a:solidFill>
                <a:latin typeface="方正清刻本悦宋简体" panose="02000000000000000000" charset="-122"/>
                <a:ea typeface="方正清刻本悦宋简体" panose="02000000000000000000" charset="-122"/>
              </a:rPr>
              <a:t>目录</a:t>
            </a:r>
            <a:endParaRPr lang="zh-CN" altLang="en-US" sz="4800">
              <a:solidFill>
                <a:schemeClr val="bg1"/>
              </a:solidFill>
              <a:latin typeface="方正清刻本悦宋简体" panose="02000000000000000000" charset="-122"/>
              <a:ea typeface="方正清刻本悦宋简体" panose="02000000000000000000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409950" y="622300"/>
            <a:ext cx="5137150" cy="3673475"/>
          </a:xfrm>
          <a:prstGeom prst="rect">
            <a:avLst/>
          </a:prstGeom>
          <a:solidFill>
            <a:schemeClr val="bg1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>
              <a:solidFill>
                <a:schemeClr val="bg1"/>
              </a:solidFill>
            </a:endParaRPr>
          </a:p>
        </p:txBody>
      </p:sp>
      <p:sp>
        <p:nvSpPr>
          <p:cNvPr id="19464" name="TextBox 32"/>
          <p:cNvSpPr txBox="1"/>
          <p:nvPr/>
        </p:nvSpPr>
        <p:spPr>
          <a:xfrm>
            <a:off x="3656013" y="1592263"/>
            <a:ext cx="460375" cy="4603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anchor="t">
            <a:spAutoFit/>
          </a:bodyPr>
          <a:p>
            <a:pPr algn="l" fontAlgn="base"/>
            <a:r>
              <a:rPr lang="en-US" altLang="zh-CN" sz="2400" b="1" strike="noStrike" noProof="1" dirty="0">
                <a:solidFill>
                  <a:schemeClr val="tx1"/>
                </a:solidFill>
                <a:latin typeface="方正清刻本悦宋简体" panose="02000000000000000000" charset="-122"/>
                <a:ea typeface="方正清刻本悦宋简体" panose="02000000000000000000" charset="-122"/>
                <a:sym typeface="+mn-ea"/>
              </a:rPr>
              <a:t>02</a:t>
            </a:r>
            <a:endParaRPr lang="en-US" altLang="zh-CN" sz="2400" b="1" strike="noStrike" noProof="1" dirty="0">
              <a:solidFill>
                <a:schemeClr val="tx1"/>
              </a:solidFill>
              <a:latin typeface="方正清刻本悦宋简体" panose="02000000000000000000" charset="-122"/>
              <a:ea typeface="方正清刻本悦宋简体" panose="02000000000000000000" charset="-122"/>
              <a:sym typeface="+mn-ea"/>
            </a:endParaRPr>
          </a:p>
        </p:txBody>
      </p:sp>
      <p:sp>
        <p:nvSpPr>
          <p:cNvPr id="19466" name="TextBox 76"/>
          <p:cNvSpPr txBox="1"/>
          <p:nvPr/>
        </p:nvSpPr>
        <p:spPr>
          <a:xfrm>
            <a:off x="4254500" y="1638300"/>
            <a:ext cx="2446338" cy="4603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anchor="t">
            <a:spAutoFit/>
          </a:bodyPr>
          <a:p>
            <a:pPr fontAlgn="base">
              <a:buFont typeface="+mj-lt"/>
            </a:pPr>
            <a:r>
              <a:rPr lang="zh-CN" altLang="en-US" sz="2400" strike="noStrike" noProof="1" dirty="0">
                <a:solidFill>
                  <a:schemeClr val="tx1"/>
                </a:solidFill>
                <a:latin typeface="方正清刻本悦宋简体" panose="02000000000000000000" charset="-122"/>
                <a:ea typeface="方正清刻本悦宋简体" panose="02000000000000000000" charset="-122"/>
              </a:rPr>
              <a:t>功能</a:t>
            </a:r>
            <a:r>
              <a:rPr lang="zh-CN" altLang="en-US" sz="2400" strike="noStrike" noProof="1" dirty="0">
                <a:solidFill>
                  <a:schemeClr val="tx1"/>
                </a:solidFill>
                <a:latin typeface="方正清刻本悦宋简体" panose="02000000000000000000" charset="-122"/>
                <a:ea typeface="方正清刻本悦宋简体" panose="02000000000000000000" charset="-122"/>
              </a:rPr>
              <a:t>概述</a:t>
            </a:r>
            <a:endParaRPr lang="zh-CN" altLang="en-US" sz="2400" strike="noStrike" noProof="1" dirty="0">
              <a:solidFill>
                <a:schemeClr val="tx1"/>
              </a:solidFill>
              <a:latin typeface="方正清刻本悦宋简体" panose="02000000000000000000" charset="-122"/>
              <a:ea typeface="方正清刻本悦宋简体" panose="02000000000000000000" charset="-122"/>
            </a:endParaRPr>
          </a:p>
        </p:txBody>
      </p:sp>
      <p:sp>
        <p:nvSpPr>
          <p:cNvPr id="19468" name="TextBox 32"/>
          <p:cNvSpPr txBox="1"/>
          <p:nvPr/>
        </p:nvSpPr>
        <p:spPr>
          <a:xfrm>
            <a:off x="3648075" y="2419350"/>
            <a:ext cx="496888" cy="4603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anchor="t">
            <a:spAutoFit/>
          </a:bodyPr>
          <a:p>
            <a:pPr fontAlgn="base"/>
            <a:r>
              <a:rPr lang="en-US" altLang="zh-CN" sz="2400" b="1" strike="noStrike" noProof="1" dirty="0">
                <a:solidFill>
                  <a:schemeClr val="tx1"/>
                </a:solidFill>
                <a:latin typeface="方正清刻本悦宋简体" panose="02000000000000000000" charset="-122"/>
                <a:ea typeface="方正清刻本悦宋简体" panose="02000000000000000000" charset="-122"/>
              </a:rPr>
              <a:t>03</a:t>
            </a:r>
            <a:endParaRPr lang="en-US" altLang="zh-CN" sz="2400" b="1" strike="noStrike" noProof="1" dirty="0">
              <a:solidFill>
                <a:schemeClr val="tx1"/>
              </a:solidFill>
              <a:latin typeface="方正清刻本悦宋简体" panose="02000000000000000000" charset="-122"/>
              <a:ea typeface="方正清刻本悦宋简体" panose="02000000000000000000" charset="-122"/>
            </a:endParaRPr>
          </a:p>
        </p:txBody>
      </p:sp>
      <p:sp>
        <p:nvSpPr>
          <p:cNvPr id="19470" name="TextBox 76"/>
          <p:cNvSpPr txBox="1"/>
          <p:nvPr/>
        </p:nvSpPr>
        <p:spPr>
          <a:xfrm>
            <a:off x="4254500" y="2419350"/>
            <a:ext cx="2170113" cy="4603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anchor="t">
            <a:spAutoFit/>
          </a:bodyPr>
          <a:p>
            <a:pPr fontAlgn="base"/>
            <a:r>
              <a:rPr lang="zh-CN" altLang="en-US" sz="2400" strike="noStrike" noProof="1" dirty="0">
                <a:solidFill>
                  <a:schemeClr val="tx1"/>
                </a:solidFill>
                <a:latin typeface="方正清刻本悦宋简体" panose="02000000000000000000" charset="-122"/>
                <a:ea typeface="方正清刻本悦宋简体" panose="02000000000000000000" charset="-122"/>
              </a:rPr>
              <a:t>成果展示</a:t>
            </a:r>
            <a:endParaRPr lang="zh-CN" altLang="en-US" sz="2400" strike="noStrike" noProof="1" dirty="0">
              <a:solidFill>
                <a:schemeClr val="tx1"/>
              </a:solidFill>
              <a:latin typeface="方正清刻本悦宋简体" panose="02000000000000000000" charset="-122"/>
              <a:ea typeface="方正清刻本悦宋简体" panose="02000000000000000000" charset="-122"/>
            </a:endParaRPr>
          </a:p>
        </p:txBody>
      </p:sp>
      <p:sp>
        <p:nvSpPr>
          <p:cNvPr id="19472" name="TextBox 32"/>
          <p:cNvSpPr txBox="1"/>
          <p:nvPr/>
        </p:nvSpPr>
        <p:spPr>
          <a:xfrm>
            <a:off x="3670300" y="3255963"/>
            <a:ext cx="460375" cy="4603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anchor="t">
            <a:spAutoFit/>
          </a:bodyPr>
          <a:p>
            <a:pPr fontAlgn="base"/>
            <a:r>
              <a:rPr lang="en-US" altLang="zh-CN" sz="2400" b="1" strike="noStrike" noProof="1" dirty="0">
                <a:solidFill>
                  <a:schemeClr val="tx1"/>
                </a:solidFill>
                <a:latin typeface="方正清刻本悦宋简体" panose="02000000000000000000" charset="-122"/>
                <a:ea typeface="方正清刻本悦宋简体" panose="02000000000000000000" charset="-122"/>
              </a:rPr>
              <a:t>04</a:t>
            </a:r>
            <a:endParaRPr lang="en-US" altLang="zh-CN" sz="2400" b="1" strike="noStrike" noProof="1" dirty="0">
              <a:solidFill>
                <a:schemeClr val="tx1"/>
              </a:solidFill>
              <a:latin typeface="方正清刻本悦宋简体" panose="02000000000000000000" charset="-122"/>
              <a:ea typeface="方正清刻本悦宋简体" panose="02000000000000000000" charset="-122"/>
            </a:endParaRPr>
          </a:p>
        </p:txBody>
      </p:sp>
      <p:sp>
        <p:nvSpPr>
          <p:cNvPr id="19474" name="TextBox 76"/>
          <p:cNvSpPr txBox="1"/>
          <p:nvPr/>
        </p:nvSpPr>
        <p:spPr>
          <a:xfrm>
            <a:off x="4254183" y="3256280"/>
            <a:ext cx="2170113" cy="4603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anchor="t">
            <a:spAutoFit/>
          </a:bodyPr>
          <a:p>
            <a:pPr fontAlgn="base"/>
            <a:r>
              <a:rPr lang="zh-CN" altLang="en-US" sz="2400" strike="noStrike" noProof="1" dirty="0">
                <a:solidFill>
                  <a:schemeClr val="tx1"/>
                </a:solidFill>
                <a:latin typeface="方正清刻本悦宋简体" panose="02000000000000000000" charset="-122"/>
                <a:ea typeface="方正清刻本悦宋简体" panose="02000000000000000000" charset="-122"/>
              </a:rPr>
              <a:t>问题</a:t>
            </a:r>
            <a:r>
              <a:rPr lang="zh-CN" altLang="en-US" sz="2400" strike="noStrike" noProof="1" dirty="0">
                <a:solidFill>
                  <a:schemeClr val="tx1"/>
                </a:solidFill>
                <a:latin typeface="方正清刻本悦宋简体" panose="02000000000000000000" charset="-122"/>
                <a:ea typeface="方正清刻本悦宋简体" panose="02000000000000000000" charset="-122"/>
              </a:rPr>
              <a:t>与</a:t>
            </a:r>
            <a:r>
              <a:rPr lang="zh-CN" altLang="en-US" sz="2400" strike="noStrike" noProof="1" dirty="0">
                <a:solidFill>
                  <a:schemeClr val="tx1"/>
                </a:solidFill>
                <a:latin typeface="方正清刻本悦宋简体" panose="02000000000000000000" charset="-122"/>
                <a:ea typeface="方正清刻本悦宋简体" panose="02000000000000000000" charset="-122"/>
              </a:rPr>
              <a:t>总结</a:t>
            </a:r>
            <a:endParaRPr lang="zh-CN" altLang="en-US" sz="2400" strike="noStrike" noProof="1" dirty="0">
              <a:solidFill>
                <a:schemeClr val="tx1"/>
              </a:solidFill>
              <a:latin typeface="方正清刻本悦宋简体" panose="02000000000000000000" charset="-122"/>
              <a:ea typeface="方正清刻本悦宋简体" panose="02000000000000000000" charset="-122"/>
            </a:endParaRPr>
          </a:p>
        </p:txBody>
      </p:sp>
      <p:sp>
        <p:nvSpPr>
          <p:cNvPr id="13" name="TextBox 32"/>
          <p:cNvSpPr txBox="1"/>
          <p:nvPr/>
        </p:nvSpPr>
        <p:spPr>
          <a:xfrm>
            <a:off x="3656013" y="879475"/>
            <a:ext cx="488950" cy="4603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anchor="t">
            <a:spAutoFit/>
          </a:bodyPr>
          <a:p>
            <a:pPr algn="l" fontAlgn="base"/>
            <a:r>
              <a:rPr lang="en-US" altLang="zh-CN" sz="2400" b="1" strike="noStrike" noProof="1" dirty="0">
                <a:solidFill>
                  <a:schemeClr val="tx1"/>
                </a:solidFill>
                <a:latin typeface="方正清刻本悦宋简体" panose="02000000000000000000" charset="-122"/>
                <a:ea typeface="方正清刻本悦宋简体" panose="02000000000000000000" charset="-122"/>
                <a:sym typeface="+mn-ea"/>
              </a:rPr>
              <a:t>01</a:t>
            </a:r>
            <a:endParaRPr lang="en-US" altLang="zh-CN" sz="2400" b="1" strike="noStrike" noProof="1" dirty="0">
              <a:solidFill>
                <a:schemeClr val="tx1"/>
              </a:solidFill>
              <a:latin typeface="方正清刻本悦宋简体" panose="02000000000000000000" charset="-122"/>
              <a:ea typeface="方正清刻本悦宋简体" panose="02000000000000000000" charset="-122"/>
              <a:sym typeface="+mn-ea"/>
            </a:endParaRPr>
          </a:p>
        </p:txBody>
      </p:sp>
      <p:sp>
        <p:nvSpPr>
          <p:cNvPr id="19462" name="TextBox 76"/>
          <p:cNvSpPr txBox="1"/>
          <p:nvPr/>
        </p:nvSpPr>
        <p:spPr>
          <a:xfrm>
            <a:off x="4254500" y="901700"/>
            <a:ext cx="3049588" cy="4603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anchor="t">
            <a:spAutoFit/>
          </a:bodyPr>
          <a:p>
            <a:pPr fontAlgn="base">
              <a:buFont typeface="+mj-lt"/>
            </a:pPr>
            <a:r>
              <a:rPr lang="zh-CN" altLang="en-US" sz="2400" strike="noStrike" noProof="1" dirty="0">
                <a:solidFill>
                  <a:schemeClr val="tx1"/>
                </a:solidFill>
                <a:latin typeface="方正清刻本悦宋简体" panose="02000000000000000000" charset="-122"/>
                <a:ea typeface="方正清刻本悦宋简体" panose="02000000000000000000" charset="-122"/>
              </a:rPr>
              <a:t>项目简介</a:t>
            </a:r>
            <a:endParaRPr lang="zh-CN" altLang="en-US" sz="2400" strike="noStrike" noProof="1" dirty="0">
              <a:solidFill>
                <a:schemeClr val="tx1"/>
              </a:solidFill>
              <a:latin typeface="方正清刻本悦宋简体" panose="02000000000000000000" charset="-122"/>
              <a:ea typeface="方正清刻本悦宋简体" panose="02000000000000000000" charset="-122"/>
            </a:endParaRPr>
          </a:p>
        </p:txBody>
      </p:sp>
    </p:spTree>
    <p:custDataLst>
      <p:tags r:id="rId2"/>
    </p:custData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145" name="图片 2" descr="C:\Users\李凡\Pictures\Camera Roll\pexels-photo-303024.jpegpexels-photo-303024"/>
          <p:cNvPicPr>
            <a:picLocks noChangeAspect="1"/>
          </p:cNvPicPr>
          <p:nvPr/>
        </p:nvPicPr>
        <p:blipFill>
          <a:blip r:embed="rId1"/>
          <a:srcRect b="34013"/>
          <a:stretch>
            <a:fillRect/>
          </a:stretch>
        </p:blipFill>
        <p:spPr>
          <a:xfrm>
            <a:off x="0" y="0"/>
            <a:ext cx="9144000" cy="12890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47" name="文本框 4"/>
          <p:cNvSpPr txBox="1"/>
          <p:nvPr/>
        </p:nvSpPr>
        <p:spPr>
          <a:xfrm>
            <a:off x="3268028" y="-317"/>
            <a:ext cx="2281237" cy="119888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>
              <a:buSzTx/>
            </a:pPr>
            <a:r>
              <a:rPr lang="en-US" altLang="zh-CN" sz="3600" b="1">
                <a:solidFill>
                  <a:schemeClr val="bg1"/>
                </a:solidFill>
                <a:latin typeface="宋体" panose="02010600030101010101" pitchFamily="2" charset="-122"/>
              </a:rPr>
              <a:t>Part.1</a:t>
            </a:r>
            <a:endParaRPr lang="en-US" altLang="zh-CN" sz="3600" b="1">
              <a:solidFill>
                <a:schemeClr val="bg1"/>
              </a:solidFill>
              <a:latin typeface="宋体" panose="02010600030101010101" pitchFamily="2" charset="-122"/>
            </a:endParaRPr>
          </a:p>
          <a:p>
            <a:pPr algn="ctr">
              <a:buSzTx/>
            </a:pPr>
            <a:endParaRPr lang="en-US" altLang="zh-CN" sz="3600" b="1">
              <a:solidFill>
                <a:schemeClr val="bg1"/>
              </a:solidFill>
              <a:latin typeface="宋体" panose="02010600030101010101" pitchFamily="2" charset="-122"/>
            </a:endParaRPr>
          </a:p>
        </p:txBody>
      </p:sp>
      <p:sp>
        <p:nvSpPr>
          <p:cNvPr id="6148" name="文本框 6"/>
          <p:cNvSpPr txBox="1"/>
          <p:nvPr/>
        </p:nvSpPr>
        <p:spPr>
          <a:xfrm>
            <a:off x="2415540" y="582930"/>
            <a:ext cx="4015740" cy="70675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>
              <a:buSzTx/>
            </a:pPr>
            <a:r>
              <a:rPr lang="zh-CN" altLang="en-US" sz="4000">
                <a:solidFill>
                  <a:schemeClr val="bg1"/>
                </a:solidFill>
                <a:latin typeface="宋体" panose="02010600030101010101" pitchFamily="2" charset="-122"/>
                <a:sym typeface="宋体" panose="02010600030101010101" pitchFamily="2" charset="-122"/>
              </a:rPr>
              <a:t>项 目 简 介</a:t>
            </a:r>
            <a:endParaRPr lang="zh-CN" altLang="en-US" sz="4000">
              <a:solidFill>
                <a:schemeClr val="bg1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89865" y="1533525"/>
            <a:ext cx="1868805" cy="34461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 u="sng">
                <a:solidFill>
                  <a:srgbClr val="002060"/>
                </a:solidFill>
              </a:rPr>
              <a:t>需求来源</a:t>
            </a:r>
            <a:r>
              <a:rPr lang="zh-CN" altLang="en-US" sz="2000" b="1">
                <a:solidFill>
                  <a:srgbClr val="002060"/>
                </a:solidFill>
              </a:rPr>
              <a:t>：</a:t>
            </a:r>
            <a:endParaRPr lang="zh-CN" altLang="en-US" sz="2000" b="1">
              <a:solidFill>
                <a:srgbClr val="002060"/>
              </a:solidFill>
            </a:endParaRPr>
          </a:p>
          <a:p>
            <a:r>
              <a:rPr lang="zh-CN" altLang="en-US" sz="2000"/>
              <a:t>传统的纸质书籍传播资源信息的方式已无法满足人们的需求。在互联网高速发展的今天，通过网络传播资源的需求愈发明显</a:t>
            </a:r>
            <a:r>
              <a:rPr lang="zh-CN" altLang="en-US"/>
              <a:t>。</a:t>
            </a:r>
            <a:endParaRPr lang="zh-CN" altLang="en-US"/>
          </a:p>
          <a:p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2604135" y="1533525"/>
            <a:ext cx="1720215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 u="sng">
                <a:solidFill>
                  <a:srgbClr val="002060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面向人群</a:t>
            </a:r>
            <a:r>
              <a:rPr lang="en-US" altLang="zh-CN" sz="2000" b="1" u="sng">
                <a:solidFill>
                  <a:srgbClr val="002060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:</a:t>
            </a:r>
            <a:endParaRPr lang="zh-CN" altLang="en-US" sz="2000" b="1" u="sng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en-US" sz="2000">
                <a:latin typeface="宋体" panose="02010600030101010101" pitchFamily="2" charset="-122"/>
                <a:cs typeface="宋体" panose="02010600030101010101" pitchFamily="2" charset="-122"/>
              </a:rPr>
              <a:t>本系统主要用于在校园内提供一个资源共享的平台。使用者为校园内全体成员。用户注册账号即可分享资源。</a:t>
            </a:r>
            <a:endParaRPr lang="zh-CN" altLang="en-US" sz="2000">
              <a:latin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869815" y="1533525"/>
            <a:ext cx="3655695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 u="sng">
                <a:solidFill>
                  <a:srgbClr val="002060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主要技术</a:t>
            </a:r>
            <a:r>
              <a:rPr lang="en-US" altLang="zh-CN" sz="2000" b="1" u="sng">
                <a:solidFill>
                  <a:srgbClr val="002060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:</a:t>
            </a:r>
            <a:endParaRPr lang="zh-CN" altLang="en-US" sz="2000" b="1" u="sng">
              <a:solidFill>
                <a:srgbClr val="002060"/>
              </a:solidFill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2000">
                <a:latin typeface="宋体" panose="02010600030101010101" pitchFamily="2" charset="-122"/>
                <a:cs typeface="宋体" panose="02010600030101010101" pitchFamily="2" charset="-122"/>
              </a:rPr>
              <a:t>Spring Boot:</a:t>
            </a:r>
            <a:r>
              <a:rPr lang="zh-CN" altLang="en-US" sz="2000">
                <a:latin typeface="宋体" panose="02010600030101010101" pitchFamily="2" charset="-122"/>
                <a:cs typeface="宋体" panose="02010600030101010101" pitchFamily="2" charset="-122"/>
              </a:rPr>
              <a:t>搭建系统框架。</a:t>
            </a:r>
            <a:endParaRPr lang="zh-CN" altLang="en-US" sz="200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2000">
                <a:latin typeface="宋体" panose="02010600030101010101" pitchFamily="2" charset="-122"/>
                <a:cs typeface="宋体" panose="02010600030101010101" pitchFamily="2" charset="-122"/>
              </a:rPr>
              <a:t>MySQL:</a:t>
            </a:r>
            <a:r>
              <a:rPr lang="zh-CN" altLang="en-US" sz="2000">
                <a:latin typeface="宋体" panose="02010600030101010101" pitchFamily="2" charset="-122"/>
                <a:cs typeface="宋体" panose="02010600030101010101" pitchFamily="2" charset="-122"/>
              </a:rPr>
              <a:t>管理</a:t>
            </a:r>
            <a:r>
              <a:rPr lang="zh-CN" altLang="en-US" sz="2000">
                <a:latin typeface="宋体" panose="02010600030101010101" pitchFamily="2" charset="-122"/>
                <a:cs typeface="宋体" panose="02010600030101010101" pitchFamily="2" charset="-122"/>
              </a:rPr>
              <a:t>系统数据库。</a:t>
            </a:r>
            <a:endParaRPr lang="zh-CN" altLang="en-US" sz="200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2000">
                <a:latin typeface="宋体" panose="02010600030101010101" pitchFamily="2" charset="-122"/>
                <a:cs typeface="宋体" panose="02010600030101010101" pitchFamily="2" charset="-122"/>
              </a:rPr>
              <a:t>Ajax:</a:t>
            </a:r>
            <a:r>
              <a:rPr lang="zh-CN" altLang="en-US" sz="2000">
                <a:latin typeface="宋体" panose="02010600030101010101" pitchFamily="2" charset="-122"/>
                <a:cs typeface="宋体" panose="02010600030101010101" pitchFamily="2" charset="-122"/>
              </a:rPr>
              <a:t>前后端数据交互。</a:t>
            </a:r>
            <a:endParaRPr lang="zh-CN" altLang="en-US" sz="200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2000">
                <a:latin typeface="宋体" panose="02010600030101010101" pitchFamily="2" charset="-122"/>
                <a:cs typeface="宋体" panose="02010600030101010101" pitchFamily="2" charset="-122"/>
              </a:rPr>
              <a:t>LayUI:</a:t>
            </a:r>
            <a:r>
              <a:rPr lang="zh-CN" altLang="en-US" sz="2000">
                <a:latin typeface="宋体" panose="02010600030101010101" pitchFamily="2" charset="-122"/>
                <a:cs typeface="宋体" panose="02010600030101010101" pitchFamily="2" charset="-122"/>
              </a:rPr>
              <a:t>前台页面优化。</a:t>
            </a:r>
            <a:endParaRPr lang="zh-CN" altLang="en-US" sz="200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2000">
                <a:latin typeface="宋体" panose="02010600030101010101" pitchFamily="2" charset="-122"/>
                <a:cs typeface="宋体" panose="02010600030101010101" pitchFamily="2" charset="-122"/>
              </a:rPr>
              <a:t>OpenOffice:</a:t>
            </a:r>
            <a:r>
              <a:rPr lang="zh-CN" altLang="en-US" sz="2000">
                <a:latin typeface="宋体" panose="02010600030101010101" pitchFamily="2" charset="-122"/>
                <a:cs typeface="宋体" panose="02010600030101010101" pitchFamily="2" charset="-122"/>
              </a:rPr>
              <a:t>常见</a:t>
            </a:r>
            <a:r>
              <a:rPr lang="en-US" altLang="zh-CN" sz="2000">
                <a:latin typeface="宋体" panose="02010600030101010101" pitchFamily="2" charset="-122"/>
                <a:cs typeface="宋体" panose="02010600030101010101" pitchFamily="2" charset="-122"/>
              </a:rPr>
              <a:t>office</a:t>
            </a:r>
            <a:r>
              <a:rPr lang="zh-CN" altLang="en-US" sz="2000">
                <a:latin typeface="宋体" panose="02010600030101010101" pitchFamily="2" charset="-122"/>
                <a:cs typeface="宋体" panose="02010600030101010101" pitchFamily="2" charset="-122"/>
              </a:rPr>
              <a:t>文件转</a:t>
            </a:r>
            <a:r>
              <a:rPr lang="en-US" altLang="zh-CN" sz="2000">
                <a:latin typeface="宋体" panose="02010600030101010101" pitchFamily="2" charset="-122"/>
                <a:cs typeface="宋体" panose="02010600030101010101" pitchFamily="2" charset="-122"/>
              </a:rPr>
              <a:t>pdf</a:t>
            </a:r>
            <a:r>
              <a:rPr lang="zh-CN" altLang="en-US" sz="2000">
                <a:latin typeface="宋体" panose="02010600030101010101" pitchFamily="2" charset="-122"/>
                <a:cs typeface="宋体" panose="02010600030101010101" pitchFamily="2" charset="-122"/>
              </a:rPr>
              <a:t>，用于文件在线预览。</a:t>
            </a:r>
            <a:endParaRPr lang="zh-CN" altLang="en-US" sz="200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2000">
                <a:latin typeface="宋体" panose="02010600030101010101" pitchFamily="2" charset="-122"/>
                <a:cs typeface="宋体" panose="02010600030101010101" pitchFamily="2" charset="-122"/>
              </a:rPr>
              <a:t>Html</a:t>
            </a:r>
            <a:r>
              <a:rPr lang="zh-CN" altLang="en-US" sz="2000">
                <a:latin typeface="宋体" panose="02010600030101010101" pitchFamily="2" charset="-122"/>
                <a:cs typeface="宋体" panose="02010600030101010101" pitchFamily="2" charset="-122"/>
              </a:rPr>
              <a:t>相关技术</a:t>
            </a:r>
            <a:r>
              <a:rPr lang="en-US" altLang="zh-CN" sz="2000">
                <a:latin typeface="宋体" panose="02010600030101010101" pitchFamily="2" charset="-122"/>
                <a:cs typeface="宋体" panose="02010600030101010101" pitchFamily="2" charset="-122"/>
              </a:rPr>
              <a:t>:</a:t>
            </a:r>
            <a:r>
              <a:rPr lang="zh-CN" altLang="en-US" sz="2000">
                <a:latin typeface="宋体" panose="02010600030101010101" pitchFamily="2" charset="-122"/>
                <a:cs typeface="宋体" panose="02010600030101010101" pitchFamily="2" charset="-122"/>
              </a:rPr>
              <a:t>实现前端页面搭建。</a:t>
            </a:r>
            <a:endParaRPr lang="zh-CN" altLang="en-US" sz="2000">
              <a:latin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145" name="图片 2" descr="C:\Users\李凡\Pictures\Camera Roll\pexels-photo-303024.jpegpexels-photo-30302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b="34013"/>
          <a:stretch>
            <a:fillRect/>
          </a:stretch>
        </p:blipFill>
        <p:spPr>
          <a:xfrm>
            <a:off x="0" y="0"/>
            <a:ext cx="9144000" cy="12890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47" name="文本框 4"/>
          <p:cNvSpPr txBox="1"/>
          <p:nvPr/>
        </p:nvSpPr>
        <p:spPr>
          <a:xfrm>
            <a:off x="3268028" y="-317"/>
            <a:ext cx="2281237" cy="119888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>
              <a:buSzTx/>
            </a:pPr>
            <a:r>
              <a:rPr lang="en-US" altLang="zh-CN" sz="3600" b="1">
                <a:solidFill>
                  <a:schemeClr val="bg1"/>
                </a:solidFill>
                <a:latin typeface="宋体" panose="02010600030101010101" pitchFamily="2" charset="-122"/>
              </a:rPr>
              <a:t>Part.2</a:t>
            </a:r>
            <a:endParaRPr lang="en-US" altLang="zh-CN" sz="3600" b="1">
              <a:solidFill>
                <a:schemeClr val="bg1"/>
              </a:solidFill>
              <a:latin typeface="宋体" panose="02010600030101010101" pitchFamily="2" charset="-122"/>
            </a:endParaRPr>
          </a:p>
          <a:p>
            <a:pPr algn="ctr">
              <a:buSzTx/>
            </a:pPr>
            <a:endParaRPr lang="en-US" altLang="zh-CN" sz="3600" b="1">
              <a:solidFill>
                <a:schemeClr val="bg1"/>
              </a:solidFill>
              <a:latin typeface="宋体" panose="02010600030101010101" pitchFamily="2" charset="-122"/>
            </a:endParaRPr>
          </a:p>
        </p:txBody>
      </p:sp>
      <p:sp>
        <p:nvSpPr>
          <p:cNvPr id="6148" name="文本框 6"/>
          <p:cNvSpPr txBox="1"/>
          <p:nvPr/>
        </p:nvSpPr>
        <p:spPr>
          <a:xfrm>
            <a:off x="2415540" y="582930"/>
            <a:ext cx="4015740" cy="70675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>
              <a:buSzTx/>
            </a:pPr>
            <a:r>
              <a:rPr lang="zh-CN" altLang="en-US" sz="4000">
                <a:solidFill>
                  <a:schemeClr val="bg1"/>
                </a:solidFill>
                <a:latin typeface="宋体" panose="02010600030101010101" pitchFamily="2" charset="-122"/>
                <a:sym typeface="宋体" panose="02010600030101010101" pitchFamily="2" charset="-122"/>
              </a:rPr>
              <a:t>功 能</a:t>
            </a:r>
            <a:r>
              <a:rPr lang="zh-CN" altLang="en-US" sz="4000">
                <a:solidFill>
                  <a:schemeClr val="bg1"/>
                </a:solidFill>
                <a:latin typeface="宋体" panose="02010600030101010101" pitchFamily="2" charset="-122"/>
                <a:sym typeface="宋体" panose="02010600030101010101" pitchFamily="2" charset="-122"/>
              </a:rPr>
              <a:t> 概 述</a:t>
            </a:r>
            <a:endParaRPr lang="zh-CN" altLang="en-US" sz="4000">
              <a:solidFill>
                <a:schemeClr val="bg1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98425" y="1395095"/>
            <a:ext cx="8665210" cy="362712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5" name="Title 6"/>
          <p:cNvSpPr txBox="1"/>
          <p:nvPr>
            <p:custDataLst>
              <p:tags r:id="rId1"/>
            </p:custDataLst>
          </p:nvPr>
        </p:nvSpPr>
        <p:spPr>
          <a:xfrm>
            <a:off x="956310" y="454025"/>
            <a:ext cx="2568575" cy="46990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54000" tIns="27000" rIns="54000" bIns="27000" anchor="t" anchorCtr="0">
            <a:no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ysClr val="windowText" lastClr="000000"/>
                </a:solidFill>
                <a:effectLst/>
                <a:latin typeface="Arial" panose="020B0604020202020204" pitchFamily="34" charset="0"/>
                <a:ea typeface="微软雅黑" panose="020B0503020204020204" charset="-122"/>
                <a:cs typeface="Segoe UI" panose="020B0502040204020203" pitchFamily="34" charset="0"/>
              </a:defRPr>
            </a:lvl1pPr>
          </a:lstStyle>
          <a:p>
            <a:pPr fontAlgn="base">
              <a:lnSpc>
                <a:spcPct val="100000"/>
              </a:lnSpc>
              <a:spcAft>
                <a:spcPts val="800"/>
              </a:spcAft>
              <a:defRPr/>
            </a:pPr>
            <a:r>
              <a:rPr altLang="zh-CN" sz="2800" strike="noStrike" noProof="1">
                <a:solidFill>
                  <a:schemeClr val="tx1"/>
                </a:solidFill>
                <a:latin typeface="方正清刻本悦宋简体" panose="02000000000000000000" charset="-122"/>
                <a:ea typeface="方正清刻本悦宋简体" panose="02000000000000000000" charset="-122"/>
                <a:cs typeface="方正姚体" panose="02010601030101010101" charset="-122"/>
                <a:sym typeface="+mn-ea"/>
              </a:rPr>
              <a:t>Part.3  </a:t>
            </a:r>
            <a:r>
              <a:rPr lang="zh-CN" altLang="en-US" sz="2800" strike="noStrike" noProof="1">
                <a:solidFill>
                  <a:schemeClr val="tx1"/>
                </a:solidFill>
                <a:latin typeface="方正清刻本悦宋简体" panose="02000000000000000000" charset="-122"/>
                <a:ea typeface="方正清刻本悦宋简体" panose="02000000000000000000" charset="-122"/>
                <a:cs typeface="方正姚体" panose="02010601030101010101" charset="-122"/>
                <a:sym typeface="+mn-ea"/>
              </a:rPr>
              <a:t>成果展示</a:t>
            </a:r>
            <a:endParaRPr lang="zh-CN" altLang="en-US" sz="2800" strike="noStrike" noProof="1">
              <a:solidFill>
                <a:schemeClr val="tx1"/>
              </a:solidFill>
              <a:latin typeface="方正清刻本悦宋简体" panose="02000000000000000000" charset="-122"/>
              <a:ea typeface="方正清刻本悦宋简体" panose="02000000000000000000" charset="-122"/>
              <a:cs typeface="方正姚体" panose="02010601030101010101" charset="-122"/>
              <a:sym typeface="+mn-ea"/>
            </a:endParaRPr>
          </a:p>
        </p:txBody>
      </p:sp>
      <p:sp>
        <p:nvSpPr>
          <p:cNvPr id="153" name="矩形 152"/>
          <p:cNvSpPr/>
          <p:nvPr>
            <p:custDataLst>
              <p:tags r:id="rId2"/>
            </p:custDataLst>
          </p:nvPr>
        </p:nvSpPr>
        <p:spPr>
          <a:xfrm>
            <a:off x="728663" y="509588"/>
            <a:ext cx="87313" cy="357188"/>
          </a:xfrm>
          <a:prstGeom prst="rect">
            <a:avLst/>
          </a:prstGeom>
          <a:gradFill>
            <a:gsLst>
              <a:gs pos="0">
                <a:srgbClr val="A0B7A5"/>
              </a:gs>
              <a:gs pos="0">
                <a:srgbClr val="4D796A">
                  <a:lumMod val="86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rgbClr val="00A5CC">
              <a:shade val="50000"/>
            </a:srgbClr>
          </a:lnRef>
          <a:fillRef idx="1">
            <a:srgbClr val="00A5CC"/>
          </a:fillRef>
          <a:effectRef idx="0">
            <a:srgbClr val="00A5CC"/>
          </a:effectRef>
          <a:fontRef idx="minor">
            <a:srgbClr val="FFFFFF"/>
          </a:fontRef>
        </p:style>
        <p:txBody>
          <a:bodyPr rtlCol="0" anchor="ctr"/>
          <a:p>
            <a:pPr algn="ctr" fontAlgn="base"/>
            <a:endParaRPr lang="zh-CN" altLang="en-US" sz="1355" strike="noStrike" noProof="1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9685" y="923925"/>
            <a:ext cx="9163685" cy="422021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049655"/>
            <a:ext cx="9144000" cy="415734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39000"/>
          </a:schemeClr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8194" name="图片 1" descr="C:\Users\李凡\Pictures\Camera Roll\pexels-photo-1144687.jpegpexels-photo-114468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73125" y="936625"/>
            <a:ext cx="889000" cy="36417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5" name="Title 6"/>
          <p:cNvSpPr txBox="1"/>
          <p:nvPr>
            <p:custDataLst>
              <p:tags r:id="rId2"/>
            </p:custDataLst>
          </p:nvPr>
        </p:nvSpPr>
        <p:spPr>
          <a:xfrm>
            <a:off x="1083628" y="319088"/>
            <a:ext cx="2200275" cy="46990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54000" tIns="27000" rIns="54000" bIns="27000" anchor="t" anchorCtr="0">
            <a:no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ysClr val="windowText" lastClr="000000"/>
                </a:solidFill>
                <a:effectLst/>
                <a:latin typeface="Arial" panose="020B0604020202020204" pitchFamily="34" charset="0"/>
                <a:ea typeface="微软雅黑" panose="020B0503020204020204" charset="-122"/>
                <a:cs typeface="Segoe UI" panose="020B0502040204020203" pitchFamily="34" charset="0"/>
              </a:defRPr>
            </a:lvl1pPr>
          </a:lstStyle>
          <a:p>
            <a:pPr fontAlgn="base">
              <a:lnSpc>
                <a:spcPct val="100000"/>
              </a:lnSpc>
              <a:spcAft>
                <a:spcPts val="800"/>
              </a:spcAft>
              <a:defRPr/>
            </a:pPr>
            <a:r>
              <a:rPr lang="zh-CN" altLang="en-US" sz="2800" strike="noStrike" noProof="1">
                <a:solidFill>
                  <a:schemeClr val="tx1"/>
                </a:solidFill>
                <a:latin typeface="方正清刻本悦宋简体" panose="02000000000000000000" charset="-122"/>
                <a:ea typeface="方正清刻本悦宋简体" panose="02000000000000000000" charset="-122"/>
                <a:cs typeface="方正姚体" panose="02010601030101010101" charset="-122"/>
                <a:sym typeface="+mn-ea"/>
              </a:rPr>
              <a:t>问题</a:t>
            </a:r>
            <a:r>
              <a:rPr lang="zh-CN" altLang="en-US" sz="2800" strike="noStrike" noProof="1">
                <a:solidFill>
                  <a:schemeClr val="tx1"/>
                </a:solidFill>
                <a:latin typeface="方正清刻本悦宋简体" panose="02000000000000000000" charset="-122"/>
                <a:ea typeface="方正清刻本悦宋简体" panose="02000000000000000000" charset="-122"/>
                <a:cs typeface="方正姚体" panose="02010601030101010101" charset="-122"/>
                <a:sym typeface="+mn-ea"/>
              </a:rPr>
              <a:t>与</a:t>
            </a:r>
            <a:r>
              <a:rPr lang="zh-CN" altLang="en-US" sz="2800" strike="noStrike" noProof="1">
                <a:solidFill>
                  <a:schemeClr val="tx1"/>
                </a:solidFill>
                <a:latin typeface="方正清刻本悦宋简体" panose="02000000000000000000" charset="-122"/>
                <a:ea typeface="方正清刻本悦宋简体" panose="02000000000000000000" charset="-122"/>
                <a:cs typeface="方正姚体" panose="02010601030101010101" charset="-122"/>
                <a:sym typeface="+mn-ea"/>
              </a:rPr>
              <a:t>总结</a:t>
            </a:r>
            <a:endParaRPr lang="zh-CN" altLang="en-US" sz="2800" strike="noStrike" noProof="1">
              <a:solidFill>
                <a:schemeClr val="tx1"/>
              </a:solidFill>
              <a:latin typeface="方正清刻本悦宋简体" panose="02000000000000000000" charset="-122"/>
              <a:ea typeface="方正清刻本悦宋简体" panose="02000000000000000000" charset="-122"/>
              <a:cs typeface="方正姚体" panose="02010601030101010101" charset="-122"/>
              <a:sym typeface="+mn-ea"/>
            </a:endParaRPr>
          </a:p>
        </p:txBody>
      </p:sp>
      <p:sp>
        <p:nvSpPr>
          <p:cNvPr id="153" name="矩形 152"/>
          <p:cNvSpPr/>
          <p:nvPr>
            <p:custDataLst>
              <p:tags r:id="rId3"/>
            </p:custDataLst>
          </p:nvPr>
        </p:nvSpPr>
        <p:spPr>
          <a:xfrm>
            <a:off x="873125" y="374968"/>
            <a:ext cx="87313" cy="357188"/>
          </a:xfrm>
          <a:prstGeom prst="rect">
            <a:avLst/>
          </a:prstGeom>
          <a:gradFill>
            <a:gsLst>
              <a:gs pos="0">
                <a:srgbClr val="A0B7A5"/>
              </a:gs>
              <a:gs pos="0">
                <a:srgbClr val="4D796A">
                  <a:lumMod val="86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rgbClr val="00A5CC">
              <a:shade val="50000"/>
            </a:srgbClr>
          </a:lnRef>
          <a:fillRef idx="1">
            <a:srgbClr val="00A5CC"/>
          </a:fillRef>
          <a:effectRef idx="0">
            <a:srgbClr val="00A5CC"/>
          </a:effectRef>
          <a:fontRef idx="minor">
            <a:srgbClr val="FFFFFF"/>
          </a:fontRef>
        </p:style>
        <p:txBody>
          <a:bodyPr rtlCol="0" anchor="ctr"/>
          <a:p>
            <a:pPr algn="ctr" fontAlgn="base"/>
            <a:endParaRPr lang="zh-CN" altLang="en-US" sz="1355" strike="noStrike" noProof="1"/>
          </a:p>
        </p:txBody>
      </p:sp>
      <p:sp>
        <p:nvSpPr>
          <p:cNvPr id="154" name="Title 6"/>
          <p:cNvSpPr txBox="1"/>
          <p:nvPr>
            <p:custDataLst>
              <p:tags r:id="rId4"/>
            </p:custDataLst>
          </p:nvPr>
        </p:nvSpPr>
        <p:spPr>
          <a:xfrm>
            <a:off x="2082165" y="936625"/>
            <a:ext cx="6246495" cy="3641725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54002" tIns="27000" rIns="54002" bIns="27000" anchor="t" anchorCtr="0"/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rgbClr val="3C3C41"/>
                </a:solidFill>
                <a:effectLst/>
                <a:latin typeface="Arial" panose="020B0604020202020204" pitchFamily="34" charset="0"/>
                <a:ea typeface="微软雅黑" panose="020B0503020204020204" charset="-122"/>
                <a:cs typeface="Segoe UI" panose="020B0502040204020203" pitchFamily="34" charset="0"/>
              </a:defRPr>
            </a:lvl1pPr>
          </a:lstStyle>
          <a:p>
            <a:pPr algn="just" fontAlgn="base">
              <a:lnSpc>
                <a:spcPct val="130000"/>
              </a:lnSpc>
              <a:spcAft>
                <a:spcPts val="800"/>
              </a:spcAft>
            </a:pPr>
            <a:r>
              <a:rPr altLang="zh-CN" sz="2000" strike="noStrike" spc="50" noProof="1" dirty="0">
                <a:ln w="3175">
                  <a:noFill/>
                  <a:prstDash val="dash"/>
                </a:ln>
                <a:solidFill>
                  <a:srgbClr val="002060"/>
                </a:solidFill>
                <a:latin typeface="宋体" panose="02010600030101010101" pitchFamily="2" charset="-122"/>
                <a:ea typeface="宋体" panose="02010600030101010101" pitchFamily="2" charset="-122"/>
                <a:cs typeface="微软雅黑" panose="020B0503020204020204" charset="-122"/>
                <a:sym typeface="+mn-ea"/>
              </a:rPr>
              <a:t>1</a:t>
            </a:r>
            <a:r>
              <a:rPr lang="zh-CN" altLang="en-US" sz="2000" strike="noStrike" spc="50" noProof="1" dirty="0">
                <a:ln w="3175">
                  <a:noFill/>
                  <a:prstDash val="dash"/>
                </a:ln>
                <a:solidFill>
                  <a:srgbClr val="002060"/>
                </a:solidFill>
                <a:latin typeface="宋体" panose="02010600030101010101" pitchFamily="2" charset="-122"/>
                <a:ea typeface="宋体" panose="02010600030101010101" pitchFamily="2" charset="-122"/>
                <a:cs typeface="微软雅黑" panose="020B0503020204020204" charset="-122"/>
                <a:sym typeface="+mn-ea"/>
              </a:rPr>
              <a:t>、应为每个用户设置一个存储空间，用于收藏用户喜欢的资源。</a:t>
            </a:r>
            <a:endParaRPr lang="zh-CN" altLang="en-US" sz="2000" strike="noStrike" spc="50" noProof="1" dirty="0">
              <a:ln w="3175">
                <a:noFill/>
                <a:prstDash val="dash"/>
              </a:ln>
              <a:solidFill>
                <a:srgbClr val="002060"/>
              </a:solidFill>
              <a:latin typeface="宋体" panose="02010600030101010101" pitchFamily="2" charset="-122"/>
              <a:ea typeface="宋体" panose="02010600030101010101" pitchFamily="2" charset="-122"/>
              <a:cs typeface="微软雅黑" panose="020B0503020204020204" charset="-122"/>
              <a:sym typeface="+mn-ea"/>
            </a:endParaRPr>
          </a:p>
          <a:p>
            <a:pPr algn="just" fontAlgn="base">
              <a:lnSpc>
                <a:spcPct val="130000"/>
              </a:lnSpc>
              <a:spcAft>
                <a:spcPts val="800"/>
              </a:spcAft>
            </a:pPr>
            <a:r>
              <a:rPr altLang="zh-CN" sz="2000" strike="noStrike" spc="50" noProof="1" dirty="0">
                <a:ln w="3175">
                  <a:noFill/>
                  <a:prstDash val="dash"/>
                </a:ln>
                <a:solidFill>
                  <a:srgbClr val="002060"/>
                </a:solidFill>
                <a:latin typeface="宋体" panose="02010600030101010101" pitchFamily="2" charset="-122"/>
                <a:ea typeface="宋体" panose="02010600030101010101" pitchFamily="2" charset="-122"/>
                <a:cs typeface="微软雅黑" panose="020B0503020204020204" charset="-122"/>
                <a:sym typeface="+mn-ea"/>
              </a:rPr>
              <a:t>2</a:t>
            </a:r>
            <a:r>
              <a:rPr lang="zh-CN" altLang="en-US" sz="2000" strike="noStrike" spc="50" noProof="1" dirty="0">
                <a:ln w="3175">
                  <a:noFill/>
                  <a:prstDash val="dash"/>
                </a:ln>
                <a:solidFill>
                  <a:srgbClr val="002060"/>
                </a:solidFill>
                <a:latin typeface="宋体" panose="02010600030101010101" pitchFamily="2" charset="-122"/>
                <a:ea typeface="宋体" panose="02010600030101010101" pitchFamily="2" charset="-122"/>
                <a:cs typeface="微软雅黑" panose="020B0503020204020204" charset="-122"/>
                <a:sym typeface="+mn-ea"/>
              </a:rPr>
              <a:t>、该系统只是实现了系统的基本功能，在用户体验、页面优化等方面有待提高</a:t>
            </a:r>
            <a:endParaRPr lang="zh-CN" altLang="en-US" sz="2000" strike="noStrike" spc="50" noProof="1" dirty="0">
              <a:ln w="3175">
                <a:noFill/>
                <a:prstDash val="dash"/>
              </a:ln>
              <a:solidFill>
                <a:srgbClr val="002060"/>
              </a:solidFill>
              <a:latin typeface="宋体" panose="02010600030101010101" pitchFamily="2" charset="-122"/>
              <a:ea typeface="宋体" panose="02010600030101010101" pitchFamily="2" charset="-122"/>
              <a:cs typeface="微软雅黑" panose="020B0503020204020204" charset="-122"/>
              <a:sym typeface="+mn-ea"/>
            </a:endParaRPr>
          </a:p>
          <a:p>
            <a:pPr algn="just" fontAlgn="base">
              <a:lnSpc>
                <a:spcPct val="130000"/>
              </a:lnSpc>
              <a:spcAft>
                <a:spcPts val="800"/>
              </a:spcAft>
            </a:pPr>
            <a:r>
              <a:rPr altLang="zh-CN" sz="2000" strike="noStrike" spc="50" noProof="1" dirty="0">
                <a:ln w="3175">
                  <a:noFill/>
                  <a:prstDash val="dash"/>
                </a:ln>
                <a:solidFill>
                  <a:srgbClr val="002060"/>
                </a:solidFill>
                <a:latin typeface="宋体" panose="02010600030101010101" pitchFamily="2" charset="-122"/>
                <a:ea typeface="宋体" panose="02010600030101010101" pitchFamily="2" charset="-122"/>
                <a:cs typeface="微软雅黑" panose="020B0503020204020204" charset="-122"/>
                <a:sym typeface="+mn-ea"/>
              </a:rPr>
              <a:t>3</a:t>
            </a:r>
            <a:r>
              <a:rPr lang="zh-CN" altLang="en-US" sz="2000" strike="noStrike" spc="50" noProof="1" dirty="0">
                <a:ln w="3175">
                  <a:noFill/>
                  <a:prstDash val="dash"/>
                </a:ln>
                <a:solidFill>
                  <a:srgbClr val="002060"/>
                </a:solidFill>
                <a:latin typeface="宋体" panose="02010600030101010101" pitchFamily="2" charset="-122"/>
                <a:ea typeface="宋体" panose="02010600030101010101" pitchFamily="2" charset="-122"/>
                <a:cs typeface="微软雅黑" panose="020B0503020204020204" charset="-122"/>
                <a:sym typeface="+mn-ea"/>
              </a:rPr>
              <a:t>、经此次毕业设计，愈发凸显个人专业素养和软件思维有待提高，在设计系统功能时应更多地站在系统使用者的立场看待问题，深入了解用户的真实需求，而不是满足于粗浅的实现功能。</a:t>
            </a:r>
            <a:endParaRPr lang="zh-CN" altLang="en-US" sz="2000" strike="noStrike" spc="50" noProof="1" dirty="0">
              <a:ln w="3175">
                <a:noFill/>
                <a:prstDash val="dash"/>
              </a:ln>
              <a:solidFill>
                <a:srgbClr val="002060"/>
              </a:solidFill>
              <a:latin typeface="宋体" panose="02010600030101010101" pitchFamily="2" charset="-122"/>
              <a:ea typeface="宋体" panose="02010600030101010101" pitchFamily="2" charset="-122"/>
              <a:cs typeface="微软雅黑" panose="020B0503020204020204" charset="-122"/>
              <a:sym typeface="+mn-ea"/>
            </a:endParaRPr>
          </a:p>
        </p:txBody>
      </p:sp>
    </p:spTree>
    <p:custDataLst>
      <p:tags r:id="rId5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矩形 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4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>
              <a:latin typeface="方正清刻本悦宋简体" panose="02000000000000000000" charset="-122"/>
              <a:ea typeface="方正清刻本悦宋简体" panose="02000000000000000000" charset="-122"/>
            </a:endParaRPr>
          </a:p>
        </p:txBody>
      </p:sp>
      <p:sp>
        <p:nvSpPr>
          <p:cNvPr id="23555" name="文本框 3"/>
          <p:cNvSpPr txBox="1"/>
          <p:nvPr/>
        </p:nvSpPr>
        <p:spPr>
          <a:xfrm>
            <a:off x="1041718" y="2125345"/>
            <a:ext cx="6481762" cy="70675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dist"/>
            <a:r>
              <a:rPr lang="zh-CN" altLang="en-US" sz="4000">
                <a:solidFill>
                  <a:schemeClr val="bg1"/>
                </a:solidFill>
                <a:latin typeface="方正清刻本悦宋简体" panose="02000000000000000000" charset="-122"/>
                <a:ea typeface="方正清刻本悦宋简体" panose="02000000000000000000" charset="-122"/>
              </a:rPr>
              <a:t>谢谢欣赏 </a:t>
            </a:r>
            <a:endParaRPr lang="zh-CN" altLang="en-US" sz="4000">
              <a:solidFill>
                <a:schemeClr val="bg1"/>
              </a:solidFill>
              <a:latin typeface="方正清刻本悦宋简体" panose="02000000000000000000" charset="-122"/>
              <a:ea typeface="方正清刻本悦宋简体" panose="02000000000000000000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612140" y="1635760"/>
            <a:ext cx="7920355" cy="0"/>
          </a:xfrm>
          <a:prstGeom prst="line">
            <a:avLst/>
          </a:prstGeom>
          <a:ln w="15875" cmpd="sng">
            <a:solidFill>
              <a:schemeClr val="bg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558" name="标题 3073"/>
          <p:cNvSpPr>
            <a:spLocks noGrp="1"/>
          </p:cNvSpPr>
          <p:nvPr/>
        </p:nvSpPr>
        <p:spPr>
          <a:xfrm>
            <a:off x="745490" y="3706178"/>
            <a:ext cx="7073900" cy="536575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>
              <a:buSzTx/>
            </a:pPr>
            <a:r>
              <a:rPr lang="zh-CN" altLang="en-US" sz="2800" b="1">
                <a:solidFill>
                  <a:schemeClr val="bg1"/>
                </a:solidFill>
                <a:latin typeface="方正清刻本悦宋简体" panose="02000000000000000000" charset="-122"/>
                <a:ea typeface="方正清刻本悦宋简体" panose="02000000000000000000" charset="-122"/>
              </a:rPr>
              <a:t>姓名</a:t>
            </a:r>
            <a:r>
              <a:rPr lang="en-US" altLang="zh-CN" sz="2800" b="1">
                <a:solidFill>
                  <a:schemeClr val="bg1"/>
                </a:solidFill>
                <a:latin typeface="方正清刻本悦宋简体" panose="02000000000000000000" charset="-122"/>
                <a:ea typeface="方正清刻本悦宋简体" panose="02000000000000000000" charset="-122"/>
              </a:rPr>
              <a:t>:</a:t>
            </a:r>
            <a:r>
              <a:rPr lang="zh-CN" altLang="en-US" sz="2800" b="1">
                <a:solidFill>
                  <a:schemeClr val="bg1"/>
                </a:solidFill>
                <a:latin typeface="方正清刻本悦宋简体" panose="02000000000000000000" charset="-122"/>
                <a:ea typeface="方正清刻本悦宋简体" panose="02000000000000000000" charset="-122"/>
              </a:rPr>
              <a:t>王玉柯</a:t>
            </a:r>
            <a:r>
              <a:rPr lang="en-US" altLang="zh-CN" sz="2800" b="1">
                <a:solidFill>
                  <a:schemeClr val="bg1"/>
                </a:solidFill>
                <a:latin typeface="方正清刻本悦宋简体" panose="02000000000000000000" charset="-122"/>
                <a:ea typeface="方正清刻本悦宋简体" panose="02000000000000000000" charset="-122"/>
              </a:rPr>
              <a:t>                       </a:t>
            </a:r>
            <a:r>
              <a:rPr lang="zh-CN" altLang="en-US" sz="2800" b="1">
                <a:solidFill>
                  <a:schemeClr val="bg1"/>
                </a:solidFill>
                <a:latin typeface="方正清刻本悦宋简体" panose="02000000000000000000" charset="-122"/>
                <a:ea typeface="方正清刻本悦宋简体" panose="02000000000000000000" charset="-122"/>
              </a:rPr>
              <a:t>指导老师：肖朝晖</a:t>
            </a:r>
            <a:endParaRPr lang="zh-CN" altLang="en-US" sz="2800" b="1">
              <a:solidFill>
                <a:schemeClr val="bg1"/>
              </a:solidFill>
              <a:latin typeface="方正清刻本悦宋简体" panose="02000000000000000000" charset="-122"/>
              <a:ea typeface="方正清刻本悦宋简体" panose="02000000000000000000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86410" y="897255"/>
            <a:ext cx="82245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基于</a:t>
            </a:r>
            <a:r>
              <a:rPr lang="en-US" altLang="zh-CN" sz="2800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Spring Boot</a:t>
            </a:r>
            <a:r>
              <a:rPr lang="zh-CN" altLang="en-US" sz="2800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的校园资源分享系统的设计与实现</a:t>
            </a:r>
            <a:endParaRPr lang="zh-CN" altLang="en-US" sz="2800">
              <a:solidFill>
                <a:schemeClr val="bg1"/>
              </a:solidFill>
              <a:latin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SLIDE_ID" val="diagram20200328_1"/>
  <p:tag name="KSO_WM_TEMPLATE_SUBCATEGORY" val="11"/>
  <p:tag name="KSO_WM_TEMPLATE_MASTER_TYPE" val="0"/>
  <p:tag name="KSO_WM_TEMPLATE_COLOR_TYPE" val="1"/>
  <p:tag name="KSO_WM_SLIDE_TYPE" val="text"/>
  <p:tag name="KSO_WM_SLIDE_SUBTYPE" val="picTxt"/>
  <p:tag name="KSO_WM_SLIDE_ITEM_CNT" val="0"/>
  <p:tag name="KSO_WM_SLIDE_INDEX" val="1"/>
  <p:tag name="KSO_WM_SLIDE_SIZE" val="888*444"/>
  <p:tag name="KSO_WM_SLIDE_POSITION" val="36*47"/>
  <p:tag name="KSO_WM_TAG_VERSION" val="1.0"/>
  <p:tag name="KSO_WM_BEAUTIFY_FLAG" val="#wm#"/>
  <p:tag name="KSO_WM_TEMPLATE_CATEGORY" val="diagram"/>
  <p:tag name="KSO_WM_TEMPLATE_INDEX" val="20200328"/>
  <p:tag name="KSO_WM_SLIDE_LAYOUT" val="a_d"/>
  <p:tag name="KSO_WM_SLIDE_LAYOUT_CNT" val="1_1"/>
  <p:tag name="KSO_WM_UNIT_SHOW_EDIT_AREA_INDICATION" val="1"/>
  <p:tag name="KSO_WM_SLIDE_LAYOUT_INFO" val="{&quot;direction&quot;:1,&quot;horizontalAlign&quot;:-1,&quot;verticalAlign&quot;:-1,&quot;type&quot;:0,&quot;diagramDirection&quot;:0,&quot;canSetOverLayout&quot;:0,&quot;isOverLayout&quot;:0,&quot;margin&quot;:{&quot;left&quot;:1.27,&quot;top&quot;:1.69,&quot;right&quot;:1.27,&quot;bottom&quot;:1.69},&quot;normalSize&quot;:{&quot;size1&quot;:50.1},&quot;minSize&quot;:{&quot;size1&quot;:38.4},&quot;maxSize&quot;:{&quot;size1&quot;:64.0},&quot;edge&quot;:{&quot;left&quot;:true,&quot;top&quot;:true,&quot;right&quot;:true,&quot;bottom&quot;:true},&quot;backgroundInfo&quot;:[{&quot;type&quot;:&quot;general&quot;,&quot;left&quot;:0.0,&quot;top&quot;:0.0,&quot;right&quot;:0.0,&quot;bottom&quot;:0.0,&quot;leftAbs&quot;:false,&quot;topAbs&quot;:false,&quot;rightAbs&quot;:false,&quot;bottomAbs&quot;:false},{&quot;type&quot;:&quot;frame&quot;,&quot;left&quot;:0.0,&quot;top&quot;:0.0,&quot;right&quot;:0.0,&quot;bottom&quot;:0.0,&quot;leftAbs&quot;:false,&quot;topAbs&quot;:false,&quot;rightAbs&quot;:false,&quot;bottomAbs&quot;:false}],&quot;subLayout&quot;:[{&quot;direction&quot;:0,&quot;horizontalAlign&quot;:2,&quot;verticalAlign&quot;:1,&quot;type&quot;:0,&quot;diagramDirection&quot;:0,&quot;canSetOverLayout&quot;:0,&quot;isOverLayout&quot;:0,&quot;margin&quot;:{&quot;left&quot;:1.27,&quot;top&quot;:1.69,&quot;right&quot;:0.026,&quot;bottom&quot;:1.69},&quot;edge&quot;:{&quot;left&quot;:true,&quot;top&quot;:true,&quot;right&quot;:false,&quot;bottom&quot;:true},&quot;backgroundInfo&quot;:[{&quot;type&quot;:&quot;leftRight&quot;,&quot;left&quot;:0.0,&quot;top&quot;:0.0,&quot;right&quot;:0.336604685,&quot;bottom&quot;:0.0,&quot;leftAbs&quot;:false,&quot;topAbs&quot;:false,&quot;rightAbs&quot;:false,&quot;bottomAbs&quot;:false}]},{&quot;direction&quot;:0,&quot;horizontalAlign&quot;:-1,&quot;verticalAlign&quot;:-1,&quot;type&quot;:0,&quot;diagramDirection&quot;:0,&quot;canSetOverLayout&quot;:0,&quot;isOverLayout&quot;:0,&quot;margin&quot;:{&quot;left&quot;:2.17,&quot;top&quot;:5.28,&quot;right&quot;:3.43,&quot;bottom&quot;:5.28},&quot;edge&quot;:{&quot;left&quot;:false,&quot;top&quot;:true,&quot;right&quot;:true,&quot;bottom&quot;:true}}]}"/>
  <p:tag name="KSO_WM_SLIDE_CAN_ADD_NAVIGATION" val="1"/>
  <p:tag name="KSO_WM_SLIDE_BACKGROUND" val="[&quot;general&quot;,&quot;frame&quot;,&quot;leftRight&quot;]"/>
  <p:tag name="KSO_WM_SLIDE_RATIO" val="1.777778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00842_1*i*1"/>
  <p:tag name="KSO_WM_TEMPLATE_CATEGORY" val="diagram"/>
  <p:tag name="KSO_WM_TEMPLATE_INDEX" val="20200842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PRESET_TEXT" val="点击输入正文"/>
  <p:tag name="KSO_WM_UNIT_NOCLEAR" val="0"/>
  <p:tag name="KSO_WM_UNIT_SHOW_EDIT_AREA_INDICATION" val="1"/>
  <p:tag name="KSO_WM_UNIT_VALUE" val="14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00458_1*f*1"/>
  <p:tag name="KSO_WM_TEMPLATE_CATEGORY" val="diagram"/>
  <p:tag name="KSO_WM_TEMPLATE_INDEX" val="20200458"/>
  <p:tag name="KSO_WM_UNIT_LAYERLEVEL" val="1"/>
  <p:tag name="KSO_WM_TAG_VERSION" val="1.0"/>
  <p:tag name="KSO_WM_BEAUTIFY_FLAG" val="#wm#"/>
  <p:tag name="KSO_WM_UNIT_DEFAULT_FONT" val="0;0;0"/>
  <p:tag name="KSO_WM_UNIT_BLOCK" val="0"/>
  <p:tag name="KSO_WM_UNIT_PLACING_PICTURE" val="43635.6332534838"/>
</p:tagLst>
</file>

<file path=ppt/tags/tag12.xml><?xml version="1.0" encoding="utf-8"?>
<p:tagLst xmlns:p="http://schemas.openxmlformats.org/presentationml/2006/main">
  <p:tag name="KSO_WM_BEAUTIFY_FLAG" val="#wm#"/>
  <p:tag name="KSO_WM_TEMPLATE_CATEGORY" val="diagram"/>
  <p:tag name="KSO_WM_TEMPLATE_INDEX" val="20200328"/>
</p:tagLst>
</file>

<file path=ppt/tags/tag2.xml><?xml version="1.0" encoding="utf-8"?>
<p:tagLst xmlns:p="http://schemas.openxmlformats.org/presentationml/2006/main">
  <p:tag name="KSO_WM_BEAUTIFY_FLAG" val="#wm#"/>
  <p:tag name="KSO_WM_TEMPLATE_CATEGORY" val="diagram"/>
  <p:tag name="KSO_WM_TEMPLATE_INDEX" val="20200328"/>
</p:tagLst>
</file>

<file path=ppt/tags/tag3.xml><?xml version="1.0" encoding="utf-8"?>
<p:tagLst xmlns:p="http://schemas.openxmlformats.org/presentationml/2006/main">
  <p:tag name="KSO_WM_UNIT_PLACING_PICTURE_USER_VIEWPORT" val="{&quot;height&quot;:2030,&quot;width&quot;:14400}"/>
</p:tagLst>
</file>

<file path=ppt/tags/tag4.xml><?xml version="1.0" encoding="utf-8"?>
<p:tagLst xmlns:p="http://schemas.openxmlformats.org/presentationml/2006/main">
  <p:tag name="REFSHAPE" val="799804228"/>
  <p:tag name="KSO_WM_UNIT_PLACING_PICTURE_USER_VIEWPORT" val="{&quot;height&quot;:5205,&quot;width&quot;:12435}"/>
</p:tagLst>
</file>

<file path=ppt/tags/tag5.xml><?xml version="1.0" encoding="utf-8"?>
<p:tagLst xmlns:p="http://schemas.openxmlformats.org/presentationml/2006/main">
  <p:tag name="KSO_WM_BEAUTIFY_FLAG" val="#wm#"/>
  <p:tag name="KSO_WM_TEMPLATE_CATEGORY" val="diagram"/>
  <p:tag name="KSO_WM_TEMPLATE_INDEX" val="20200328"/>
</p:tagLst>
</file>

<file path=ppt/tags/tag6.xml><?xml version="1.0" encoding="utf-8"?>
<p:tagLst xmlns:p="http://schemas.openxmlformats.org/presentationml/2006/main">
  <p:tag name="KSO_WM_UNIT_ISCONTENTSTITLE" val="0"/>
  <p:tag name="KSO_WM_UNIT_PRESET_TEXT" val="点击输入大标题"/>
  <p:tag name="KSO_WM_UNIT_NOCLEAR" val="0"/>
  <p:tag name="KSO_WM_UNIT_SHOW_EDIT_AREA_INDICATION" val="1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00319_1*a*1"/>
  <p:tag name="KSO_WM_TEMPLATE_CATEGORY" val="diagram"/>
  <p:tag name="KSO_WM_TEMPLATE_INDEX" val="20200319"/>
  <p:tag name="KSO_WM_UNIT_LAYERLEVEL" val="1"/>
  <p:tag name="KSO_WM_TAG_VERSION" val="1.0"/>
  <p:tag name="KSO_WM_BEAUTIFY_FLAG" val="#wm#"/>
  <p:tag name="KSO_WM_UNIT_DEFAULT_FONT" val="24;44;4"/>
  <p:tag name="KSO_WM_UNIT_BLOCK" val="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00842_1*i*1"/>
  <p:tag name="KSO_WM_TEMPLATE_CATEGORY" val="diagram"/>
  <p:tag name="KSO_WM_TEMPLATE_INDEX" val="20200842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BEAUTIFY_FLAG" val="#wm#"/>
  <p:tag name="KSO_WM_TEMPLATE_CATEGORY" val="diagram"/>
  <p:tag name="KSO_WM_TEMPLATE_INDEX" val="20200319"/>
  <p:tag name="KSO_WM_SLIDE_ID" val="diagram20200319_1"/>
  <p:tag name="KSO_WM_TEMPLATE_SUBCATEGORY" val="11"/>
  <p:tag name="KSO_WM_SLIDE_TYPE" val="text"/>
  <p:tag name="KSO_WM_SLIDE_SUBTYPE" val="picTxt"/>
  <p:tag name="KSO_WM_SLIDE_ITEM_CNT" val="0"/>
  <p:tag name="KSO_WM_SLIDE_INDEX" val="1"/>
  <p:tag name="KSO_WM_SLIDE_SIZE" val="865*364"/>
  <p:tag name="KSO_WM_SLIDE_POSITION" val="47*47"/>
  <p:tag name="KSO_WM_TAG_VERSION" val="1.0"/>
  <p:tag name="KSO_WM_SLIDE_LAYOUT" val="a_d_f"/>
  <p:tag name="KSO_WM_SLIDE_LAYOUT_CNT" val="1_3_1"/>
  <p:tag name="KSO_WM_UNIT_SHOW_EDIT_AREA_INDICATION" val="1"/>
  <p:tag name="KSO_WM_SLIDE_LAYOUT_INFO" val="{&quot;direction&quot;:0,&quot;horizontalAlign&quot;:-1,&quot;verticalAlign&quot;:-1,&quot;type&quot;:1,&quot;diagramDirection&quot;:0,&quot;canSetOverLayout&quot;:0,&quot;isOverLayout&quot;:0,&quot;normalSize&quot;:{&quot;size1&quot;:26.8},&quot;minSize&quot;:{&quot;size1&quot;:26.8},&quot;maxSize&quot;:{&quot;size1&quot;:26.8},&quot;edge&quot;:{&quot;left&quot;:true,&quot;top&quot;:true,&quot;right&quot;:true,&quot;bottom&quot;:true},&quot;backgroundInfo&quot;:[{&quot;type&quot;:&quot;general&quot;,&quot;left&quot;:0.0,&quot;top&quot;:0.0,&quot;right&quot;:0.0,&quot;bottom&quot;:0.0}],&quot;subLayout&quot;:[{&quot;direction&quot;:0,&quot;horizontalAlign&quot;:-1,&quot;verticalAlign&quot;:-1,&quot;type&quot;:0,&quot;diagramDirection&quot;:0,&quot;canSetOverLayout&quot;:0,&quot;isOverLayout&quot;:0,&quot;margin&quot;:{&quot;left&quot;:1.681,&quot;top&quot;:1.676,&quot;right&quot;:1.695,&quot;bottom&quot;:1.698},&quot;edge&quot;:{&quot;left&quot;:true,&quot;top&quot;:true,&quot;right&quot;:true,&quot;bottom&quot;:false}},{&quot;direction&quot;:0,&quot;horizontalAlign&quot;:-1,&quot;verticalAlign&quot;:-1,&quot;type&quot;:0,&quot;diagramDirection&quot;:0,&quot;canSetOverLayout&quot;:0,&quot;isOverLayout&quot;:0,&quot;normalSize&quot;:{&quot;size1&quot;:51.0},&quot;minSize&quot;:{&quot;size1&quot;:45.0},&quot;maxSize&quot;:{&quot;size1&quot;:70.8},&quot;edge&quot;:{&quot;left&quot;:true,&quot;top&quot;:false,&quot;right&quot;:true,&quot;bottom&quot;:true},&quot;subLayout&quot;:[{&quot;direction&quot;:0,&quot;horizontalAlign&quot;:0,&quot;verticalAlign&quot;:0,&quot;type&quot;:1,&quot;diagramDirection&quot;:0,&quot;canSetOverLayout&quot;:1,&quot;isOverLayout&quot;:0,&quot;margin&quot;:{&quot;left&quot;:1.703,&quot;top&quot;:0.026,&quot;right&quot;:1.673,&quot;bottom&quot;:0.88},&quot;marginOverLayout&quot;:{&quot;left&quot;:0.0,&quot;top&quot;:0.026,&quot;right&quot;:0.0,&quot;bottom&quot;:0.88},&quot;edge&quot;:{&quot;left&quot;:true,&quot;top&quot;:false,&quot;right&quot;:true,&quot;bottom&quot;:false}},{&quot;direction&quot;:0,&quot;horizontalAlign&quot;:0,&quot;verticalAlign&quot;:0,&quot;type&quot;:0,&quot;diagramDirection&quot;:0,&quot;canSetOverLayout&quot;:0,&quot;isOverLayout&quot;:0,&quot;margin&quot;:{&quot;left&quot;:1.681,&quot;top&quot;:0.026,&quot;right&quot;:1.695,&quot;bottom&quot;:2.887},&quot;edge&quot;:{&quot;left&quot;:true,&quot;top&quot;:false,&quot;right&quot;:true,&quot;bottom&quot;:true}}]}]}"/>
  <p:tag name="KSO_WM_SLIDE_CAN_ADD_NAVIGATION" val="1"/>
  <p:tag name="KSO_WM_SLIDE_BACKGROUND" val="[&quot;general&quot;]"/>
  <p:tag name="KSO_WM_SLIDE_RATIO" val="1.777778"/>
  <p:tag name="KSO_WM_TEMPLATE_MASTER_TYPE" val="0"/>
  <p:tag name="KSO_WM_TEMPLATE_COLOR_TYPE" val="1"/>
</p:tagLst>
</file>

<file path=ppt/tags/tag9.xml><?xml version="1.0" encoding="utf-8"?>
<p:tagLst xmlns:p="http://schemas.openxmlformats.org/presentationml/2006/main">
  <p:tag name="KSO_WM_UNIT_ISCONTENTSTITLE" val="0"/>
  <p:tag name="KSO_WM_UNIT_PRESET_TEXT" val="点击输入大标题"/>
  <p:tag name="KSO_WM_UNIT_NOCLEAR" val="0"/>
  <p:tag name="KSO_WM_UNIT_SHOW_EDIT_AREA_INDICATION" val="1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00319_1*a*1"/>
  <p:tag name="KSO_WM_TEMPLATE_CATEGORY" val="diagram"/>
  <p:tag name="KSO_WM_TEMPLATE_INDEX" val="20200319"/>
  <p:tag name="KSO_WM_UNIT_LAYERLEVEL" val="1"/>
  <p:tag name="KSO_WM_TAG_VERSION" val="1.0"/>
  <p:tag name="KSO_WM_BEAUTIFY_FLAG" val="#wm#"/>
  <p:tag name="KSO_WM_UNIT_DEFAULT_FONT" val="24;44;4"/>
  <p:tag name="KSO_WM_UNIT_BLOCK" val="1"/>
</p:tagLst>
</file>

<file path=ppt/theme/theme1.xml><?xml version="1.0" encoding="utf-8"?>
<a:theme xmlns:a="http://schemas.openxmlformats.org/drawingml/2006/main" name="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590</Words>
  <Application>WPS 演示</Application>
  <PresentationFormat/>
  <Paragraphs>63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7</vt:i4>
      </vt:variant>
    </vt:vector>
  </HeadingPairs>
  <TitlesOfParts>
    <vt:vector size="19" baseType="lpstr">
      <vt:lpstr>Arial</vt:lpstr>
      <vt:lpstr>宋体</vt:lpstr>
      <vt:lpstr>Wingdings</vt:lpstr>
      <vt:lpstr>方正清刻本悦宋简体</vt:lpstr>
      <vt:lpstr>微软雅黑</vt:lpstr>
      <vt:lpstr>Segoe UI</vt:lpstr>
      <vt:lpstr>方正姚体</vt:lpstr>
      <vt:lpstr>Arial Unicode MS</vt:lpstr>
      <vt:lpstr>Calibri</vt:lpstr>
      <vt:lpstr>默认设计模板</vt:lpstr>
      <vt:lpstr>1_默认设计模板</vt:lpstr>
      <vt:lpstr>2_默认设计模板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李凡</dc:creator>
  <cp:lastModifiedBy>飞扬々岁月</cp:lastModifiedBy>
  <cp:revision>23</cp:revision>
  <dcterms:created xsi:type="dcterms:W3CDTF">2020-03-07T14:35:00Z</dcterms:created>
  <dcterms:modified xsi:type="dcterms:W3CDTF">2020-05-30T04:28:53Z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2052-11.1.0.9740</vt:lpwstr>
  </property>
</Properties>
</file>